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5143500" cx="9144000"/>
  <p:notesSz cx="6858000" cy="9144000"/>
  <p:embeddedFontLst>
    <p:embeddedFont>
      <p:font typeface="Roboto Medium"/>
      <p:regular r:id="rId65"/>
      <p:bold r:id="rId66"/>
      <p:italic r:id="rId67"/>
      <p:boldItalic r:id="rId68"/>
    </p:embeddedFont>
    <p:embeddedFont>
      <p:font typeface="Lexend Deca Light"/>
      <p:regular r:id="rId69"/>
      <p:bold r:id="rId70"/>
    </p:embeddedFont>
    <p:embeddedFont>
      <p:font typeface="Amatic SC"/>
      <p:regular r:id="rId71"/>
      <p:bold r:id="rId72"/>
    </p:embeddedFont>
    <p:embeddedFont>
      <p:font typeface="Anaheim"/>
      <p:regular r:id="rId73"/>
    </p:embeddedFont>
    <p:embeddedFont>
      <p:font typeface="Alata"/>
      <p:regular r:id="rId74"/>
    </p:embeddedFont>
    <p:embeddedFont>
      <p:font typeface="Bebas Neue"/>
      <p:regular r:id="rId75"/>
    </p:embeddedFont>
    <p:embeddedFont>
      <p:font typeface="PT Sans"/>
      <p:regular r:id="rId76"/>
      <p:bold r:id="rId77"/>
      <p:italic r:id="rId78"/>
      <p:boldItalic r:id="rId79"/>
    </p:embeddedFont>
    <p:embeddedFont>
      <p:font typeface="Lexend Deca"/>
      <p:regular r:id="rId80"/>
      <p:bold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49C4B01-ADB5-427F-A3EA-DA76F293A566}">
  <a:tblStyle styleId="{349C4B01-ADB5-427F-A3EA-DA76F293A56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F241223-E370-4CF4-B28B-F3D9402877DA}"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LexendDeca-regular.fntdata"/><Relationship Id="rId81" Type="http://schemas.openxmlformats.org/officeDocument/2006/relationships/font" Target="fonts/LexendDec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Anaheim-regular.fntdata"/><Relationship Id="rId72" Type="http://schemas.openxmlformats.org/officeDocument/2006/relationships/font" Target="fonts/AmaticSC-bold.fntdata"/><Relationship Id="rId31" Type="http://schemas.openxmlformats.org/officeDocument/2006/relationships/slide" Target="slides/slide25.xml"/><Relationship Id="rId75" Type="http://schemas.openxmlformats.org/officeDocument/2006/relationships/font" Target="fonts/BebasNeue-regular.fntdata"/><Relationship Id="rId30" Type="http://schemas.openxmlformats.org/officeDocument/2006/relationships/slide" Target="slides/slide24.xml"/><Relationship Id="rId74" Type="http://schemas.openxmlformats.org/officeDocument/2006/relationships/font" Target="fonts/Alata-regular.fntdata"/><Relationship Id="rId33" Type="http://schemas.openxmlformats.org/officeDocument/2006/relationships/slide" Target="slides/slide27.xml"/><Relationship Id="rId77" Type="http://schemas.openxmlformats.org/officeDocument/2006/relationships/font" Target="fonts/PTSans-bold.fntdata"/><Relationship Id="rId32" Type="http://schemas.openxmlformats.org/officeDocument/2006/relationships/slide" Target="slides/slide26.xml"/><Relationship Id="rId76" Type="http://schemas.openxmlformats.org/officeDocument/2006/relationships/font" Target="fonts/PTSans-regular.fntdata"/><Relationship Id="rId35" Type="http://schemas.openxmlformats.org/officeDocument/2006/relationships/slide" Target="slides/slide29.xml"/><Relationship Id="rId79" Type="http://schemas.openxmlformats.org/officeDocument/2006/relationships/font" Target="fonts/PTSans-boldItalic.fntdata"/><Relationship Id="rId34" Type="http://schemas.openxmlformats.org/officeDocument/2006/relationships/slide" Target="slides/slide28.xml"/><Relationship Id="rId78" Type="http://schemas.openxmlformats.org/officeDocument/2006/relationships/font" Target="fonts/PTSans-italic.fntdata"/><Relationship Id="rId71" Type="http://schemas.openxmlformats.org/officeDocument/2006/relationships/font" Target="fonts/AmaticSC-regular.fntdata"/><Relationship Id="rId70" Type="http://schemas.openxmlformats.org/officeDocument/2006/relationships/font" Target="fonts/LexendDecaLight-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obotoMedium-bold.fntdata"/><Relationship Id="rId21" Type="http://schemas.openxmlformats.org/officeDocument/2006/relationships/slide" Target="slides/slide15.xml"/><Relationship Id="rId65" Type="http://schemas.openxmlformats.org/officeDocument/2006/relationships/font" Target="fonts/RobotoMedium-regular.fntdata"/><Relationship Id="rId24" Type="http://schemas.openxmlformats.org/officeDocument/2006/relationships/slide" Target="slides/slide18.xml"/><Relationship Id="rId68" Type="http://schemas.openxmlformats.org/officeDocument/2006/relationships/font" Target="fonts/RobotoMedium-boldItalic.fntdata"/><Relationship Id="rId23" Type="http://schemas.openxmlformats.org/officeDocument/2006/relationships/slide" Target="slides/slide17.xml"/><Relationship Id="rId67" Type="http://schemas.openxmlformats.org/officeDocument/2006/relationships/font" Target="fonts/RobotoMedium-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exendDecaLight-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655d92608f_3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655d92608f_3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6560c8034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6560c8034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655d92608f_3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655d92608f_3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655d92608f_3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655d92608f_3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655d92608f_3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655d92608f_3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655d92608f_3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655d92608f_3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655d92608f_3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655d92608f_3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655d92608f_3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655d92608f_3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655d92608f_3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655d92608f_3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655d92608f_3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655d92608f_3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655d92608f_3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655d92608f_3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655d92608f_3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655d92608f_3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655d92608f_3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655d92608f_3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655d92608f_3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655d92608f_3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655d92608f_3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655d92608f_3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655d92608f_3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655d92608f_3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655d92608f_3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655d92608f_3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655d92608f_3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655d92608f_3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655d92608f_3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655d92608f_3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655d92608f_3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655d92608f_3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655d92608f_3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655d92608f_3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655d92608f_3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655d92608f_3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655d92608f_3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655d92608f_3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655d92608f_3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655d92608f_3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655d92608f_3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2655d92608f_3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655d92608f_3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655d92608f_3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655d92608f_3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655d92608f_3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2655d92608f_3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2655d92608f_3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655d92608f_3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2655d92608f_3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2655d92608f_3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2655d92608f_3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655d92608f_3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2655d92608f_3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655d92608f_3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655d92608f_3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2655d92608f_3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2655d92608f_3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655d92608f_3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655d92608f_3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2655d92608f_3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2655d92608f_3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2655d92608f_3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2655d92608f_3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2655d92608f_3_1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2655d92608f_3_1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2655d92608f_3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2655d92608f_3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2655d92608f_3_1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2655d92608f_3_1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2655d92608f_3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2655d92608f_3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g2655d92608f_3_1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6" name="Google Shape;1706;g2655d92608f_3_1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5" name="Shape 3905"/>
        <p:cNvGrpSpPr/>
        <p:nvPr/>
      </p:nvGrpSpPr>
      <p:grpSpPr>
        <a:xfrm>
          <a:off x="0" y="0"/>
          <a:ext cx="0" cy="0"/>
          <a:chOff x="0" y="0"/>
          <a:chExt cx="0" cy="0"/>
        </a:xfrm>
      </p:grpSpPr>
      <p:sp>
        <p:nvSpPr>
          <p:cNvPr id="3906" name="Google Shape;3906;g2655d92608f_3_3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7" name="Google Shape;3907;g2655d92608f_3_3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4" name="Shape 4324"/>
        <p:cNvGrpSpPr/>
        <p:nvPr/>
      </p:nvGrpSpPr>
      <p:grpSpPr>
        <a:xfrm>
          <a:off x="0" y="0"/>
          <a:ext cx="0" cy="0"/>
          <a:chOff x="0" y="0"/>
          <a:chExt cx="0" cy="0"/>
        </a:xfrm>
      </p:grpSpPr>
      <p:sp>
        <p:nvSpPr>
          <p:cNvPr id="4325" name="Google Shape;4325;g2655d92608f_3_4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6" name="Google Shape;4326;g2655d92608f_3_4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4" name="Shape 4494"/>
        <p:cNvGrpSpPr/>
        <p:nvPr/>
      </p:nvGrpSpPr>
      <p:grpSpPr>
        <a:xfrm>
          <a:off x="0" y="0"/>
          <a:ext cx="0" cy="0"/>
          <a:chOff x="0" y="0"/>
          <a:chExt cx="0" cy="0"/>
        </a:xfrm>
      </p:grpSpPr>
      <p:sp>
        <p:nvSpPr>
          <p:cNvPr id="4495" name="Google Shape;4495;g2655d92608f_3_4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6" name="Google Shape;4496;g2655d92608f_3_4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6560c8034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6560c8034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9" name="Shape 4899"/>
        <p:cNvGrpSpPr/>
        <p:nvPr/>
      </p:nvGrpSpPr>
      <p:grpSpPr>
        <a:xfrm>
          <a:off x="0" y="0"/>
          <a:ext cx="0" cy="0"/>
          <a:chOff x="0" y="0"/>
          <a:chExt cx="0" cy="0"/>
        </a:xfrm>
      </p:grpSpPr>
      <p:sp>
        <p:nvSpPr>
          <p:cNvPr id="4900" name="Google Shape;4900;g2655d92608f_3_4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1" name="Google Shape;4901;g2655d92608f_3_4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9" name="Shape 5279"/>
        <p:cNvGrpSpPr/>
        <p:nvPr/>
      </p:nvGrpSpPr>
      <p:grpSpPr>
        <a:xfrm>
          <a:off x="0" y="0"/>
          <a:ext cx="0" cy="0"/>
          <a:chOff x="0" y="0"/>
          <a:chExt cx="0" cy="0"/>
        </a:xfrm>
      </p:grpSpPr>
      <p:sp>
        <p:nvSpPr>
          <p:cNvPr id="5280" name="Google Shape;5280;g2655d92608f_3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1" name="Google Shape;5281;g2655d92608f_3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5" name="Shape 5705"/>
        <p:cNvGrpSpPr/>
        <p:nvPr/>
      </p:nvGrpSpPr>
      <p:grpSpPr>
        <a:xfrm>
          <a:off x="0" y="0"/>
          <a:ext cx="0" cy="0"/>
          <a:chOff x="0" y="0"/>
          <a:chExt cx="0" cy="0"/>
        </a:xfrm>
      </p:grpSpPr>
      <p:sp>
        <p:nvSpPr>
          <p:cNvPr id="5706" name="Google Shape;5706;g2655d92608f_3_5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7" name="Google Shape;5707;g2655d92608f_3_5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6" name="Shape 6066"/>
        <p:cNvGrpSpPr/>
        <p:nvPr/>
      </p:nvGrpSpPr>
      <p:grpSpPr>
        <a:xfrm>
          <a:off x="0" y="0"/>
          <a:ext cx="0" cy="0"/>
          <a:chOff x="0" y="0"/>
          <a:chExt cx="0" cy="0"/>
        </a:xfrm>
      </p:grpSpPr>
      <p:sp>
        <p:nvSpPr>
          <p:cNvPr id="6067" name="Google Shape;6067;g2655d92608f_3_6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8" name="Google Shape;6068;g2655d92608f_3_6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6" name="Shape 6576"/>
        <p:cNvGrpSpPr/>
        <p:nvPr/>
      </p:nvGrpSpPr>
      <p:grpSpPr>
        <a:xfrm>
          <a:off x="0" y="0"/>
          <a:ext cx="0" cy="0"/>
          <a:chOff x="0" y="0"/>
          <a:chExt cx="0" cy="0"/>
        </a:xfrm>
      </p:grpSpPr>
      <p:sp>
        <p:nvSpPr>
          <p:cNvPr id="6577" name="Google Shape;6577;g2655d92608f_3_6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8" name="Google Shape;6578;g2655d92608f_3_6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6" name="Shape 7196"/>
        <p:cNvGrpSpPr/>
        <p:nvPr/>
      </p:nvGrpSpPr>
      <p:grpSpPr>
        <a:xfrm>
          <a:off x="0" y="0"/>
          <a:ext cx="0" cy="0"/>
          <a:chOff x="0" y="0"/>
          <a:chExt cx="0" cy="0"/>
        </a:xfrm>
      </p:grpSpPr>
      <p:sp>
        <p:nvSpPr>
          <p:cNvPr id="7197" name="Google Shape;7197;g2655d92608f_3_7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8" name="Google Shape;7198;g2655d92608f_3_7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0" name="Shape 7790"/>
        <p:cNvGrpSpPr/>
        <p:nvPr/>
      </p:nvGrpSpPr>
      <p:grpSpPr>
        <a:xfrm>
          <a:off x="0" y="0"/>
          <a:ext cx="0" cy="0"/>
          <a:chOff x="0" y="0"/>
          <a:chExt cx="0" cy="0"/>
        </a:xfrm>
      </p:grpSpPr>
      <p:sp>
        <p:nvSpPr>
          <p:cNvPr id="7791" name="Google Shape;7791;g2655d92608f_3_7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2" name="Google Shape;7792;g2655d92608f_3_7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1" name="Shape 8111"/>
        <p:cNvGrpSpPr/>
        <p:nvPr/>
      </p:nvGrpSpPr>
      <p:grpSpPr>
        <a:xfrm>
          <a:off x="0" y="0"/>
          <a:ext cx="0" cy="0"/>
          <a:chOff x="0" y="0"/>
          <a:chExt cx="0" cy="0"/>
        </a:xfrm>
      </p:grpSpPr>
      <p:sp>
        <p:nvSpPr>
          <p:cNvPr id="8112" name="Google Shape;8112;g2655d92608f_3_8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3" name="Google Shape;8113;g2655d92608f_3_8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9" name="Shape 8419"/>
        <p:cNvGrpSpPr/>
        <p:nvPr/>
      </p:nvGrpSpPr>
      <p:grpSpPr>
        <a:xfrm>
          <a:off x="0" y="0"/>
          <a:ext cx="0" cy="0"/>
          <a:chOff x="0" y="0"/>
          <a:chExt cx="0" cy="0"/>
        </a:xfrm>
      </p:grpSpPr>
      <p:sp>
        <p:nvSpPr>
          <p:cNvPr id="8420" name="Google Shape;8420;g2655d92608f_3_8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1" name="Google Shape;8421;g2655d92608f_3_8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655d92608f_3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655d92608f_3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655d92608f_3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655d92608f_3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655d92608f_3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655d92608f_3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655d92608f_3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655d92608f_3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ph idx="2" type="pic"/>
          </p:nvPr>
        </p:nvSpPr>
        <p:spPr>
          <a:xfrm>
            <a:off x="-50" y="100"/>
            <a:ext cx="9144000" cy="5143500"/>
          </a:xfrm>
          <a:prstGeom prst="rect">
            <a:avLst/>
          </a:prstGeom>
          <a:noFill/>
          <a:ln>
            <a:noFill/>
          </a:ln>
        </p:spPr>
      </p:sp>
      <p:sp>
        <p:nvSpPr>
          <p:cNvPr id="10" name="Google Shape;10;p2"/>
          <p:cNvSpPr txBox="1"/>
          <p:nvPr>
            <p:ph type="ctrTitle"/>
          </p:nvPr>
        </p:nvSpPr>
        <p:spPr>
          <a:xfrm>
            <a:off x="713225" y="2061775"/>
            <a:ext cx="4879500" cy="1920600"/>
          </a:xfrm>
          <a:prstGeom prst="rect">
            <a:avLst/>
          </a:prstGeom>
          <a:noFill/>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713225" y="3982375"/>
            <a:ext cx="48795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1649550" y="2210775"/>
            <a:ext cx="5844900" cy="16995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p:nvPr>
            <p:ph idx="1" type="subTitle"/>
          </p:nvPr>
        </p:nvSpPr>
        <p:spPr>
          <a:xfrm>
            <a:off x="1649550" y="4106900"/>
            <a:ext cx="58449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49" name="Shape 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0" name="Shape 50"/>
        <p:cNvGrpSpPr/>
        <p:nvPr/>
      </p:nvGrpSpPr>
      <p:grpSpPr>
        <a:xfrm>
          <a:off x="0" y="0"/>
          <a:ext cx="0" cy="0"/>
          <a:chOff x="0" y="0"/>
          <a:chExt cx="0" cy="0"/>
        </a:xfrm>
      </p:grpSpPr>
      <p:sp>
        <p:nvSpPr>
          <p:cNvPr id="51" name="Google Shape;51;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 name="Google Shape;52;p13"/>
          <p:cNvSpPr txBox="1"/>
          <p:nvPr>
            <p:ph idx="1" type="subTitle"/>
          </p:nvPr>
        </p:nvSpPr>
        <p:spPr>
          <a:xfrm>
            <a:off x="720000" y="2266634"/>
            <a:ext cx="2345100" cy="56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3" name="Google Shape;53;p13"/>
          <p:cNvSpPr txBox="1"/>
          <p:nvPr>
            <p:ph idx="2" type="subTitle"/>
          </p:nvPr>
        </p:nvSpPr>
        <p:spPr>
          <a:xfrm>
            <a:off x="720000" y="4042407"/>
            <a:ext cx="2345100" cy="56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4" name="Google Shape;54;p13"/>
          <p:cNvSpPr txBox="1"/>
          <p:nvPr>
            <p:ph idx="3" type="subTitle"/>
          </p:nvPr>
        </p:nvSpPr>
        <p:spPr>
          <a:xfrm>
            <a:off x="3152504" y="4042378"/>
            <a:ext cx="2345100" cy="56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5" name="Google Shape;55;p13"/>
          <p:cNvSpPr txBox="1"/>
          <p:nvPr>
            <p:ph idx="4" type="subTitle"/>
          </p:nvPr>
        </p:nvSpPr>
        <p:spPr>
          <a:xfrm>
            <a:off x="3152504" y="2294299"/>
            <a:ext cx="2345100" cy="56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6" name="Google Shape;56;p13"/>
          <p:cNvSpPr txBox="1"/>
          <p:nvPr>
            <p:ph hasCustomPrompt="1" idx="5" type="title"/>
          </p:nvPr>
        </p:nvSpPr>
        <p:spPr>
          <a:xfrm>
            <a:off x="720000" y="1342754"/>
            <a:ext cx="701400" cy="553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p:nvPr>
            <p:ph hasCustomPrompt="1" idx="6" type="title"/>
          </p:nvPr>
        </p:nvSpPr>
        <p:spPr>
          <a:xfrm>
            <a:off x="3152504" y="3051447"/>
            <a:ext cx="701400" cy="561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p:nvPr>
            <p:ph hasCustomPrompt="1" idx="7" type="title"/>
          </p:nvPr>
        </p:nvSpPr>
        <p:spPr>
          <a:xfrm>
            <a:off x="720000" y="3051475"/>
            <a:ext cx="701400" cy="561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9" name="Google Shape;59;p13"/>
          <p:cNvSpPr txBox="1"/>
          <p:nvPr>
            <p:ph hasCustomPrompt="1" idx="8" type="title"/>
          </p:nvPr>
        </p:nvSpPr>
        <p:spPr>
          <a:xfrm>
            <a:off x="3152504" y="1342746"/>
            <a:ext cx="701400" cy="5532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p:nvPr>
            <p:ph idx="9" type="subTitle"/>
          </p:nvPr>
        </p:nvSpPr>
        <p:spPr>
          <a:xfrm>
            <a:off x="720000" y="1952768"/>
            <a:ext cx="23451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1" name="Google Shape;61;p13"/>
          <p:cNvSpPr txBox="1"/>
          <p:nvPr>
            <p:ph idx="13" type="subTitle"/>
          </p:nvPr>
        </p:nvSpPr>
        <p:spPr>
          <a:xfrm>
            <a:off x="720000" y="3724067"/>
            <a:ext cx="23451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2" name="Google Shape;62;p13"/>
          <p:cNvSpPr txBox="1"/>
          <p:nvPr>
            <p:ph idx="14" type="subTitle"/>
          </p:nvPr>
        </p:nvSpPr>
        <p:spPr>
          <a:xfrm>
            <a:off x="3152504" y="3724117"/>
            <a:ext cx="23451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3" name="Google Shape;63;p13"/>
          <p:cNvSpPr txBox="1"/>
          <p:nvPr>
            <p:ph idx="15" type="subTitle"/>
          </p:nvPr>
        </p:nvSpPr>
        <p:spPr>
          <a:xfrm>
            <a:off x="3152504" y="1976030"/>
            <a:ext cx="23451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64" name="Google Shape;64;p13"/>
          <p:cNvSpPr/>
          <p:nvPr>
            <p:ph idx="16" type="pic"/>
          </p:nvPr>
        </p:nvSpPr>
        <p:spPr>
          <a:xfrm>
            <a:off x="5971900" y="0"/>
            <a:ext cx="3172200" cy="5143500"/>
          </a:xfrm>
          <a:prstGeom prst="rect">
            <a:avLst/>
          </a:prstGeom>
          <a:noFill/>
          <a:ln>
            <a:noFill/>
          </a:ln>
        </p:spPr>
      </p:sp>
      <p:pic>
        <p:nvPicPr>
          <p:cNvPr id="65" name="Google Shape;65;p13"/>
          <p:cNvPicPr preferRelativeResize="0"/>
          <p:nvPr/>
        </p:nvPicPr>
        <p:blipFill>
          <a:blip r:embed="rId2">
            <a:alphaModFix/>
          </a:blip>
          <a:stretch>
            <a:fillRect/>
          </a:stretch>
        </p:blipFill>
        <p:spPr>
          <a:xfrm>
            <a:off x="236775" y="539500"/>
            <a:ext cx="265251" cy="265251"/>
          </a:xfrm>
          <a:prstGeom prst="rect">
            <a:avLst/>
          </a:prstGeom>
          <a:noFill/>
          <a:ln>
            <a:noFill/>
          </a:ln>
        </p:spPr>
      </p:pic>
      <p:cxnSp>
        <p:nvCxnSpPr>
          <p:cNvPr id="66" name="Google Shape;66;p13"/>
          <p:cNvCxnSpPr>
            <a:stCxn id="65" idx="2"/>
          </p:cNvCxnSpPr>
          <p:nvPr/>
        </p:nvCxnSpPr>
        <p:spPr>
          <a:xfrm>
            <a:off x="369400" y="804751"/>
            <a:ext cx="0" cy="43620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67" name="Shape 67"/>
        <p:cNvGrpSpPr/>
        <p:nvPr/>
      </p:nvGrpSpPr>
      <p:grpSpPr>
        <a:xfrm>
          <a:off x="0" y="0"/>
          <a:ext cx="0" cy="0"/>
          <a:chOff x="0" y="0"/>
          <a:chExt cx="0" cy="0"/>
        </a:xfrm>
      </p:grpSpPr>
      <p:sp>
        <p:nvSpPr>
          <p:cNvPr id="68" name="Google Shape;68;p14"/>
          <p:cNvSpPr txBox="1"/>
          <p:nvPr>
            <p:ph type="title"/>
          </p:nvPr>
        </p:nvSpPr>
        <p:spPr>
          <a:xfrm>
            <a:off x="4406875" y="3489550"/>
            <a:ext cx="4023900" cy="531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2500">
                <a:solidFill>
                  <a:schemeClr val="dk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9" name="Google Shape;69;p14"/>
          <p:cNvSpPr txBox="1"/>
          <p:nvPr>
            <p:ph idx="1" type="subTitle"/>
          </p:nvPr>
        </p:nvSpPr>
        <p:spPr>
          <a:xfrm>
            <a:off x="4406875" y="539500"/>
            <a:ext cx="4023900" cy="2949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70" name="Shape 70"/>
        <p:cNvGrpSpPr/>
        <p:nvPr/>
      </p:nvGrpSpPr>
      <p:grpSpPr>
        <a:xfrm>
          <a:off x="0" y="0"/>
          <a:ext cx="0" cy="0"/>
          <a:chOff x="0" y="0"/>
          <a:chExt cx="0" cy="0"/>
        </a:xfrm>
      </p:grpSpPr>
      <p:sp>
        <p:nvSpPr>
          <p:cNvPr id="71" name="Google Shape;71;p15"/>
          <p:cNvSpPr txBox="1"/>
          <p:nvPr>
            <p:ph type="title"/>
          </p:nvPr>
        </p:nvSpPr>
        <p:spPr>
          <a:xfrm>
            <a:off x="720000" y="1491525"/>
            <a:ext cx="2947500" cy="20988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2" name="Google Shape;72;p15"/>
          <p:cNvSpPr txBox="1"/>
          <p:nvPr>
            <p:ph idx="1" type="subTitle"/>
          </p:nvPr>
        </p:nvSpPr>
        <p:spPr>
          <a:xfrm>
            <a:off x="720000" y="3590300"/>
            <a:ext cx="2947500" cy="101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3" name="Google Shape;73;p15"/>
          <p:cNvSpPr/>
          <p:nvPr>
            <p:ph idx="2" type="pic"/>
          </p:nvPr>
        </p:nvSpPr>
        <p:spPr>
          <a:xfrm>
            <a:off x="4539871" y="0"/>
            <a:ext cx="4604100" cy="51435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74" name="Shape 74"/>
        <p:cNvGrpSpPr/>
        <p:nvPr/>
      </p:nvGrpSpPr>
      <p:grpSpPr>
        <a:xfrm>
          <a:off x="0" y="0"/>
          <a:ext cx="0" cy="0"/>
          <a:chOff x="0" y="0"/>
          <a:chExt cx="0" cy="0"/>
        </a:xfrm>
      </p:grpSpPr>
      <p:sp>
        <p:nvSpPr>
          <p:cNvPr id="75" name="Google Shape;75;p16"/>
          <p:cNvSpPr txBox="1"/>
          <p:nvPr>
            <p:ph type="title"/>
          </p:nvPr>
        </p:nvSpPr>
        <p:spPr>
          <a:xfrm>
            <a:off x="1166063" y="1988100"/>
            <a:ext cx="2898900" cy="1133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6" name="Google Shape;76;p16"/>
          <p:cNvSpPr txBox="1"/>
          <p:nvPr>
            <p:ph idx="1" type="subTitle"/>
          </p:nvPr>
        </p:nvSpPr>
        <p:spPr>
          <a:xfrm>
            <a:off x="1166063" y="3121800"/>
            <a:ext cx="2898900" cy="101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77" name="Google Shape;77;p16"/>
          <p:cNvCxnSpPr>
            <a:endCxn id="78" idx="2"/>
          </p:cNvCxnSpPr>
          <p:nvPr/>
        </p:nvCxnSpPr>
        <p:spPr>
          <a:xfrm rot="10800000">
            <a:off x="978475" y="539500"/>
            <a:ext cx="8165100" cy="0"/>
          </a:xfrm>
          <a:prstGeom prst="straightConnector1">
            <a:avLst/>
          </a:prstGeom>
          <a:noFill/>
          <a:ln cap="flat" cmpd="sng" w="9525">
            <a:solidFill>
              <a:schemeClr val="dk1"/>
            </a:solidFill>
            <a:prstDash val="solid"/>
            <a:round/>
            <a:headEnd len="med" w="med" type="none"/>
            <a:tailEnd len="med" w="med" type="none"/>
          </a:ln>
        </p:spPr>
      </p:cxnSp>
      <p:pic>
        <p:nvPicPr>
          <p:cNvPr id="78" name="Google Shape;78;p16"/>
          <p:cNvPicPr preferRelativeResize="0"/>
          <p:nvPr/>
        </p:nvPicPr>
        <p:blipFill>
          <a:blip r:embed="rId2">
            <a:alphaModFix/>
          </a:blip>
          <a:stretch>
            <a:fillRect/>
          </a:stretch>
        </p:blipFill>
        <p:spPr>
          <a:xfrm rot="-5400000">
            <a:off x="713225" y="406875"/>
            <a:ext cx="265251" cy="265251"/>
          </a:xfrm>
          <a:prstGeom prst="rect">
            <a:avLst/>
          </a:prstGeom>
          <a:noFill/>
          <a:ln>
            <a:noFill/>
          </a:ln>
        </p:spPr>
      </p:pic>
      <p:pic>
        <p:nvPicPr>
          <p:cNvPr id="79" name="Google Shape;79;p16"/>
          <p:cNvPicPr preferRelativeResize="0"/>
          <p:nvPr/>
        </p:nvPicPr>
        <p:blipFill>
          <a:blip r:embed="rId2">
            <a:alphaModFix/>
          </a:blip>
          <a:stretch>
            <a:fillRect/>
          </a:stretch>
        </p:blipFill>
        <p:spPr>
          <a:xfrm rot="5400000">
            <a:off x="8165525" y="4471375"/>
            <a:ext cx="265251" cy="265251"/>
          </a:xfrm>
          <a:prstGeom prst="rect">
            <a:avLst/>
          </a:prstGeom>
          <a:noFill/>
          <a:ln>
            <a:noFill/>
          </a:ln>
        </p:spPr>
      </p:pic>
      <p:cxnSp>
        <p:nvCxnSpPr>
          <p:cNvPr id="80" name="Google Shape;80;p16"/>
          <p:cNvCxnSpPr>
            <a:stCxn id="79" idx="2"/>
          </p:cNvCxnSpPr>
          <p:nvPr/>
        </p:nvCxnSpPr>
        <p:spPr>
          <a:xfrm rot="10800000">
            <a:off x="1925" y="4604000"/>
            <a:ext cx="81636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2">
    <p:spTree>
      <p:nvGrpSpPr>
        <p:cNvPr id="81" name="Shape 81"/>
        <p:cNvGrpSpPr/>
        <p:nvPr/>
      </p:nvGrpSpPr>
      <p:grpSpPr>
        <a:xfrm>
          <a:off x="0" y="0"/>
          <a:ext cx="0" cy="0"/>
          <a:chOff x="0" y="0"/>
          <a:chExt cx="0" cy="0"/>
        </a:xfrm>
      </p:grpSpPr>
      <p:sp>
        <p:nvSpPr>
          <p:cNvPr id="82" name="Google Shape;82;p17"/>
          <p:cNvSpPr txBox="1"/>
          <p:nvPr>
            <p:ph type="title"/>
          </p:nvPr>
        </p:nvSpPr>
        <p:spPr>
          <a:xfrm>
            <a:off x="1702163" y="1988100"/>
            <a:ext cx="2898900" cy="11661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3" name="Google Shape;83;p17"/>
          <p:cNvSpPr txBox="1"/>
          <p:nvPr>
            <p:ph idx="1" type="subTitle"/>
          </p:nvPr>
        </p:nvSpPr>
        <p:spPr>
          <a:xfrm>
            <a:off x="1702163" y="3154150"/>
            <a:ext cx="2898900" cy="98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84" name="Google Shape;84;p17"/>
          <p:cNvPicPr preferRelativeResize="0"/>
          <p:nvPr/>
        </p:nvPicPr>
        <p:blipFill>
          <a:blip r:embed="rId2">
            <a:alphaModFix/>
          </a:blip>
          <a:stretch>
            <a:fillRect/>
          </a:stretch>
        </p:blipFill>
        <p:spPr>
          <a:xfrm rot="10800000">
            <a:off x="8656950" y="4338750"/>
            <a:ext cx="265251" cy="265251"/>
          </a:xfrm>
          <a:prstGeom prst="rect">
            <a:avLst/>
          </a:prstGeom>
          <a:noFill/>
          <a:ln>
            <a:noFill/>
          </a:ln>
        </p:spPr>
      </p:pic>
      <p:cxnSp>
        <p:nvCxnSpPr>
          <p:cNvPr id="85" name="Google Shape;85;p17"/>
          <p:cNvCxnSpPr>
            <a:endCxn id="84" idx="2"/>
          </p:cNvCxnSpPr>
          <p:nvPr/>
        </p:nvCxnSpPr>
        <p:spPr>
          <a:xfrm>
            <a:off x="8789575" y="-150"/>
            <a:ext cx="0" cy="4338900"/>
          </a:xfrm>
          <a:prstGeom prst="straightConnector1">
            <a:avLst/>
          </a:prstGeom>
          <a:noFill/>
          <a:ln cap="flat" cmpd="sng" w="9525">
            <a:solidFill>
              <a:schemeClr val="dk1"/>
            </a:solidFill>
            <a:prstDash val="solid"/>
            <a:round/>
            <a:headEnd len="med" w="med" type="none"/>
            <a:tailEnd len="med" w="med" type="none"/>
          </a:ln>
        </p:spPr>
      </p:cxnSp>
      <p:pic>
        <p:nvPicPr>
          <p:cNvPr id="86" name="Google Shape;86;p17"/>
          <p:cNvPicPr preferRelativeResize="0"/>
          <p:nvPr/>
        </p:nvPicPr>
        <p:blipFill>
          <a:blip r:embed="rId2">
            <a:alphaModFix/>
          </a:blip>
          <a:stretch>
            <a:fillRect/>
          </a:stretch>
        </p:blipFill>
        <p:spPr>
          <a:xfrm>
            <a:off x="236775" y="539500"/>
            <a:ext cx="265251" cy="265251"/>
          </a:xfrm>
          <a:prstGeom prst="rect">
            <a:avLst/>
          </a:prstGeom>
          <a:noFill/>
          <a:ln>
            <a:noFill/>
          </a:ln>
        </p:spPr>
      </p:pic>
      <p:cxnSp>
        <p:nvCxnSpPr>
          <p:cNvPr id="87" name="Google Shape;87;p17"/>
          <p:cNvCxnSpPr>
            <a:stCxn id="86" idx="2"/>
          </p:cNvCxnSpPr>
          <p:nvPr/>
        </p:nvCxnSpPr>
        <p:spPr>
          <a:xfrm>
            <a:off x="369400" y="804751"/>
            <a:ext cx="0" cy="43620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88" name="Shape 88"/>
        <p:cNvGrpSpPr/>
        <p:nvPr/>
      </p:nvGrpSpPr>
      <p:grpSpPr>
        <a:xfrm>
          <a:off x="0" y="0"/>
          <a:ext cx="0" cy="0"/>
          <a:chOff x="0" y="0"/>
          <a:chExt cx="0" cy="0"/>
        </a:xfrm>
      </p:grpSpPr>
      <p:sp>
        <p:nvSpPr>
          <p:cNvPr id="89" name="Google Shape;89;p18"/>
          <p:cNvSpPr txBox="1"/>
          <p:nvPr>
            <p:ph type="title"/>
          </p:nvPr>
        </p:nvSpPr>
        <p:spPr>
          <a:xfrm>
            <a:off x="4967775" y="1988100"/>
            <a:ext cx="2898900" cy="1133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0" name="Google Shape;90;p18"/>
          <p:cNvSpPr txBox="1"/>
          <p:nvPr>
            <p:ph idx="1" type="subTitle"/>
          </p:nvPr>
        </p:nvSpPr>
        <p:spPr>
          <a:xfrm>
            <a:off x="4967925" y="3121800"/>
            <a:ext cx="2898900" cy="101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cxnSp>
        <p:nvCxnSpPr>
          <p:cNvPr id="91" name="Google Shape;91;p18"/>
          <p:cNvCxnSpPr>
            <a:endCxn id="92" idx="2"/>
          </p:cNvCxnSpPr>
          <p:nvPr/>
        </p:nvCxnSpPr>
        <p:spPr>
          <a:xfrm>
            <a:off x="1925" y="539500"/>
            <a:ext cx="8165100" cy="0"/>
          </a:xfrm>
          <a:prstGeom prst="straightConnector1">
            <a:avLst/>
          </a:prstGeom>
          <a:noFill/>
          <a:ln cap="flat" cmpd="sng" w="9525">
            <a:solidFill>
              <a:schemeClr val="dk1"/>
            </a:solidFill>
            <a:prstDash val="solid"/>
            <a:round/>
            <a:headEnd len="med" w="med" type="none"/>
            <a:tailEnd len="med" w="med" type="none"/>
          </a:ln>
        </p:spPr>
      </p:cxnSp>
      <p:pic>
        <p:nvPicPr>
          <p:cNvPr id="92" name="Google Shape;92;p18"/>
          <p:cNvPicPr preferRelativeResize="0"/>
          <p:nvPr/>
        </p:nvPicPr>
        <p:blipFill>
          <a:blip r:embed="rId2">
            <a:alphaModFix/>
          </a:blip>
          <a:stretch>
            <a:fillRect/>
          </a:stretch>
        </p:blipFill>
        <p:spPr>
          <a:xfrm flipH="1" rot="5400000">
            <a:off x="8167025" y="406875"/>
            <a:ext cx="265251" cy="265251"/>
          </a:xfrm>
          <a:prstGeom prst="rect">
            <a:avLst/>
          </a:prstGeom>
          <a:noFill/>
          <a:ln>
            <a:noFill/>
          </a:ln>
        </p:spPr>
      </p:pic>
      <p:pic>
        <p:nvPicPr>
          <p:cNvPr id="93" name="Google Shape;93;p18"/>
          <p:cNvPicPr preferRelativeResize="0"/>
          <p:nvPr/>
        </p:nvPicPr>
        <p:blipFill>
          <a:blip r:embed="rId2">
            <a:alphaModFix/>
          </a:blip>
          <a:stretch>
            <a:fillRect/>
          </a:stretch>
        </p:blipFill>
        <p:spPr>
          <a:xfrm flipH="1" rot="-5400000">
            <a:off x="714725" y="4471375"/>
            <a:ext cx="265251" cy="265251"/>
          </a:xfrm>
          <a:prstGeom prst="rect">
            <a:avLst/>
          </a:prstGeom>
          <a:noFill/>
          <a:ln>
            <a:noFill/>
          </a:ln>
        </p:spPr>
      </p:pic>
      <p:cxnSp>
        <p:nvCxnSpPr>
          <p:cNvPr id="94" name="Google Shape;94;p18"/>
          <p:cNvCxnSpPr>
            <a:stCxn id="93" idx="2"/>
          </p:cNvCxnSpPr>
          <p:nvPr/>
        </p:nvCxnSpPr>
        <p:spPr>
          <a:xfrm>
            <a:off x="979975" y="4604000"/>
            <a:ext cx="81636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5" name="Shape 95"/>
        <p:cNvGrpSpPr/>
        <p:nvPr/>
      </p:nvGrpSpPr>
      <p:grpSpPr>
        <a:xfrm>
          <a:off x="0" y="0"/>
          <a:ext cx="0" cy="0"/>
          <a:chOff x="0" y="0"/>
          <a:chExt cx="0" cy="0"/>
        </a:xfrm>
      </p:grpSpPr>
      <p:sp>
        <p:nvSpPr>
          <p:cNvPr id="96" name="Google Shape;96;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7" name="Google Shape;97;p19"/>
          <p:cNvSpPr txBox="1"/>
          <p:nvPr>
            <p:ph idx="1" type="subTitle"/>
          </p:nvPr>
        </p:nvSpPr>
        <p:spPr>
          <a:xfrm>
            <a:off x="4923249" y="3133051"/>
            <a:ext cx="2505600" cy="12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8" name="Google Shape;98;p19"/>
          <p:cNvSpPr txBox="1"/>
          <p:nvPr>
            <p:ph idx="2" type="subTitle"/>
          </p:nvPr>
        </p:nvSpPr>
        <p:spPr>
          <a:xfrm>
            <a:off x="1715375" y="3133051"/>
            <a:ext cx="2505600" cy="1205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19"/>
          <p:cNvSpPr txBox="1"/>
          <p:nvPr>
            <p:ph idx="3" type="subTitle"/>
          </p:nvPr>
        </p:nvSpPr>
        <p:spPr>
          <a:xfrm>
            <a:off x="1715375" y="2645425"/>
            <a:ext cx="2505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00" name="Google Shape;100;p19"/>
          <p:cNvSpPr txBox="1"/>
          <p:nvPr>
            <p:ph idx="4" type="subTitle"/>
          </p:nvPr>
        </p:nvSpPr>
        <p:spPr>
          <a:xfrm>
            <a:off x="4923250" y="2645425"/>
            <a:ext cx="2505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101" name="Google Shape;101;p19"/>
          <p:cNvPicPr preferRelativeResize="0"/>
          <p:nvPr/>
        </p:nvPicPr>
        <p:blipFill>
          <a:blip r:embed="rId2">
            <a:alphaModFix/>
          </a:blip>
          <a:stretch>
            <a:fillRect/>
          </a:stretch>
        </p:blipFill>
        <p:spPr>
          <a:xfrm>
            <a:off x="236775" y="539500"/>
            <a:ext cx="265251" cy="265251"/>
          </a:xfrm>
          <a:prstGeom prst="rect">
            <a:avLst/>
          </a:prstGeom>
          <a:noFill/>
          <a:ln>
            <a:noFill/>
          </a:ln>
        </p:spPr>
      </p:pic>
      <p:cxnSp>
        <p:nvCxnSpPr>
          <p:cNvPr id="102" name="Google Shape;102;p19"/>
          <p:cNvCxnSpPr>
            <a:stCxn id="101" idx="2"/>
          </p:cNvCxnSpPr>
          <p:nvPr/>
        </p:nvCxnSpPr>
        <p:spPr>
          <a:xfrm>
            <a:off x="369400" y="804751"/>
            <a:ext cx="0" cy="4362000"/>
          </a:xfrm>
          <a:prstGeom prst="straightConnector1">
            <a:avLst/>
          </a:prstGeom>
          <a:noFill/>
          <a:ln cap="flat" cmpd="sng" w="9525">
            <a:solidFill>
              <a:schemeClr val="dk1"/>
            </a:solidFill>
            <a:prstDash val="solid"/>
            <a:round/>
            <a:headEnd len="med" w="med" type="none"/>
            <a:tailEnd len="med" w="med" type="none"/>
          </a:ln>
        </p:spPr>
      </p:cxnSp>
      <p:pic>
        <p:nvPicPr>
          <p:cNvPr id="103" name="Google Shape;103;p19"/>
          <p:cNvPicPr preferRelativeResize="0"/>
          <p:nvPr/>
        </p:nvPicPr>
        <p:blipFill>
          <a:blip r:embed="rId2">
            <a:alphaModFix/>
          </a:blip>
          <a:stretch>
            <a:fillRect/>
          </a:stretch>
        </p:blipFill>
        <p:spPr>
          <a:xfrm rot="10800000">
            <a:off x="8656950" y="4338750"/>
            <a:ext cx="265251" cy="265251"/>
          </a:xfrm>
          <a:prstGeom prst="rect">
            <a:avLst/>
          </a:prstGeom>
          <a:noFill/>
          <a:ln>
            <a:noFill/>
          </a:ln>
        </p:spPr>
      </p:pic>
      <p:cxnSp>
        <p:nvCxnSpPr>
          <p:cNvPr id="104" name="Google Shape;104;p19"/>
          <p:cNvCxnSpPr>
            <a:endCxn id="103" idx="2"/>
          </p:cNvCxnSpPr>
          <p:nvPr/>
        </p:nvCxnSpPr>
        <p:spPr>
          <a:xfrm>
            <a:off x="8789575" y="-150"/>
            <a:ext cx="0" cy="43389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05" name="Shape 105"/>
        <p:cNvGrpSpPr/>
        <p:nvPr/>
      </p:nvGrpSpPr>
      <p:grpSpPr>
        <a:xfrm>
          <a:off x="0" y="0"/>
          <a:ext cx="0" cy="0"/>
          <a:chOff x="0" y="0"/>
          <a:chExt cx="0" cy="0"/>
        </a:xfrm>
      </p:grpSpPr>
      <p:sp>
        <p:nvSpPr>
          <p:cNvPr id="106" name="Google Shape;106;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7" name="Google Shape;107;p20"/>
          <p:cNvSpPr txBox="1"/>
          <p:nvPr>
            <p:ph idx="1" type="subTitle"/>
          </p:nvPr>
        </p:nvSpPr>
        <p:spPr>
          <a:xfrm>
            <a:off x="4298852" y="1444025"/>
            <a:ext cx="3316200" cy="266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 name="Google Shape;108;p20"/>
          <p:cNvSpPr txBox="1"/>
          <p:nvPr>
            <p:ph idx="2" type="subTitle"/>
          </p:nvPr>
        </p:nvSpPr>
        <p:spPr>
          <a:xfrm>
            <a:off x="720000" y="1444025"/>
            <a:ext cx="3316200" cy="266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09" name="Google Shape;109;p20"/>
          <p:cNvPicPr preferRelativeResize="0"/>
          <p:nvPr/>
        </p:nvPicPr>
        <p:blipFill>
          <a:blip r:embed="rId2">
            <a:alphaModFix/>
          </a:blip>
          <a:stretch>
            <a:fillRect/>
          </a:stretch>
        </p:blipFill>
        <p:spPr>
          <a:xfrm rot="5400000">
            <a:off x="8158750" y="4471375"/>
            <a:ext cx="265251" cy="265251"/>
          </a:xfrm>
          <a:prstGeom prst="rect">
            <a:avLst/>
          </a:prstGeom>
          <a:noFill/>
          <a:ln>
            <a:noFill/>
          </a:ln>
        </p:spPr>
      </p:pic>
      <p:cxnSp>
        <p:nvCxnSpPr>
          <p:cNvPr id="110" name="Google Shape;110;p20"/>
          <p:cNvCxnSpPr>
            <a:endCxn id="109" idx="2"/>
          </p:cNvCxnSpPr>
          <p:nvPr/>
        </p:nvCxnSpPr>
        <p:spPr>
          <a:xfrm>
            <a:off x="11650" y="4604000"/>
            <a:ext cx="8147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4048675" y="2574200"/>
            <a:ext cx="4382100" cy="16548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5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hasCustomPrompt="1" idx="2" type="title"/>
          </p:nvPr>
        </p:nvSpPr>
        <p:spPr>
          <a:xfrm>
            <a:off x="5568025" y="1326225"/>
            <a:ext cx="1343400" cy="10341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300">
                <a:solidFill>
                  <a:schemeClr val="dk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p:nvPr>
            <p:ph idx="1" type="subTitle"/>
          </p:nvPr>
        </p:nvSpPr>
        <p:spPr>
          <a:xfrm>
            <a:off x="4048675" y="4229000"/>
            <a:ext cx="43821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 name="Google Shape;16;p3"/>
          <p:cNvSpPr/>
          <p:nvPr>
            <p:ph idx="3" type="pic"/>
          </p:nvPr>
        </p:nvSpPr>
        <p:spPr>
          <a:xfrm>
            <a:off x="0" y="0"/>
            <a:ext cx="3307800" cy="51435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11" name="Shape 111"/>
        <p:cNvGrpSpPr/>
        <p:nvPr/>
      </p:nvGrpSpPr>
      <p:grpSpPr>
        <a:xfrm>
          <a:off x="0" y="0"/>
          <a:ext cx="0" cy="0"/>
          <a:chOff x="0" y="0"/>
          <a:chExt cx="0" cy="0"/>
        </a:xfrm>
      </p:grpSpPr>
      <p:sp>
        <p:nvSpPr>
          <p:cNvPr id="112" name="Google Shape;112;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3" name="Google Shape;113;p21"/>
          <p:cNvSpPr txBox="1"/>
          <p:nvPr>
            <p:ph idx="1" type="subTitle"/>
          </p:nvPr>
        </p:nvSpPr>
        <p:spPr>
          <a:xfrm>
            <a:off x="720001" y="3017801"/>
            <a:ext cx="2338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4" name="Google Shape;114;p21"/>
          <p:cNvSpPr txBox="1"/>
          <p:nvPr>
            <p:ph idx="2" type="subTitle"/>
          </p:nvPr>
        </p:nvSpPr>
        <p:spPr>
          <a:xfrm>
            <a:off x="3402596" y="3017801"/>
            <a:ext cx="2338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5" name="Google Shape;115;p21"/>
          <p:cNvSpPr txBox="1"/>
          <p:nvPr>
            <p:ph idx="3" type="subTitle"/>
          </p:nvPr>
        </p:nvSpPr>
        <p:spPr>
          <a:xfrm>
            <a:off x="6085198" y="3017801"/>
            <a:ext cx="23388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6" name="Google Shape;116;p21"/>
          <p:cNvSpPr txBox="1"/>
          <p:nvPr>
            <p:ph idx="4" type="subTitle"/>
          </p:nvPr>
        </p:nvSpPr>
        <p:spPr>
          <a:xfrm>
            <a:off x="720000" y="2563225"/>
            <a:ext cx="23388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7" name="Google Shape;117;p21"/>
          <p:cNvSpPr txBox="1"/>
          <p:nvPr>
            <p:ph idx="5" type="subTitle"/>
          </p:nvPr>
        </p:nvSpPr>
        <p:spPr>
          <a:xfrm>
            <a:off x="3402600" y="2563225"/>
            <a:ext cx="23388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8" name="Google Shape;118;p21"/>
          <p:cNvSpPr txBox="1"/>
          <p:nvPr>
            <p:ph idx="6" type="subTitle"/>
          </p:nvPr>
        </p:nvSpPr>
        <p:spPr>
          <a:xfrm>
            <a:off x="6085199" y="2563225"/>
            <a:ext cx="23388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119" name="Google Shape;119;p21"/>
          <p:cNvPicPr preferRelativeResize="0"/>
          <p:nvPr/>
        </p:nvPicPr>
        <p:blipFill>
          <a:blip r:embed="rId2">
            <a:alphaModFix/>
          </a:blip>
          <a:stretch>
            <a:fillRect/>
          </a:stretch>
        </p:blipFill>
        <p:spPr>
          <a:xfrm rot="5400000">
            <a:off x="8158750" y="4471375"/>
            <a:ext cx="265251" cy="265251"/>
          </a:xfrm>
          <a:prstGeom prst="rect">
            <a:avLst/>
          </a:prstGeom>
          <a:noFill/>
          <a:ln>
            <a:noFill/>
          </a:ln>
        </p:spPr>
      </p:pic>
      <p:cxnSp>
        <p:nvCxnSpPr>
          <p:cNvPr id="120" name="Google Shape;120;p21"/>
          <p:cNvCxnSpPr>
            <a:endCxn id="119" idx="2"/>
          </p:cNvCxnSpPr>
          <p:nvPr/>
        </p:nvCxnSpPr>
        <p:spPr>
          <a:xfrm>
            <a:off x="11650" y="4604000"/>
            <a:ext cx="8147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21" name="Shape 121"/>
        <p:cNvGrpSpPr/>
        <p:nvPr/>
      </p:nvGrpSpPr>
      <p:grpSpPr>
        <a:xfrm>
          <a:off x="0" y="0"/>
          <a:ext cx="0" cy="0"/>
          <a:chOff x="0" y="0"/>
          <a:chExt cx="0" cy="0"/>
        </a:xfrm>
      </p:grpSpPr>
      <p:sp>
        <p:nvSpPr>
          <p:cNvPr id="122" name="Google Shape;122;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3" name="Google Shape;123;p22"/>
          <p:cNvSpPr txBox="1"/>
          <p:nvPr>
            <p:ph idx="1" type="subTitle"/>
          </p:nvPr>
        </p:nvSpPr>
        <p:spPr>
          <a:xfrm>
            <a:off x="1481700" y="1971400"/>
            <a:ext cx="20166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4" name="Google Shape;124;p22"/>
          <p:cNvSpPr txBox="1"/>
          <p:nvPr>
            <p:ph idx="2" type="subTitle"/>
          </p:nvPr>
        </p:nvSpPr>
        <p:spPr>
          <a:xfrm>
            <a:off x="4752428" y="1971400"/>
            <a:ext cx="20166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5" name="Google Shape;125;p22"/>
          <p:cNvSpPr txBox="1"/>
          <p:nvPr>
            <p:ph idx="3" type="subTitle"/>
          </p:nvPr>
        </p:nvSpPr>
        <p:spPr>
          <a:xfrm>
            <a:off x="1481700" y="3589525"/>
            <a:ext cx="20166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6" name="Google Shape;126;p22"/>
          <p:cNvSpPr txBox="1"/>
          <p:nvPr>
            <p:ph idx="4" type="subTitle"/>
          </p:nvPr>
        </p:nvSpPr>
        <p:spPr>
          <a:xfrm>
            <a:off x="4752428" y="3589525"/>
            <a:ext cx="20166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7" name="Google Shape;127;p22"/>
          <p:cNvSpPr txBox="1"/>
          <p:nvPr>
            <p:ph idx="5" type="subTitle"/>
          </p:nvPr>
        </p:nvSpPr>
        <p:spPr>
          <a:xfrm>
            <a:off x="1481700" y="1559550"/>
            <a:ext cx="2016600" cy="505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8" name="Google Shape;128;p22"/>
          <p:cNvSpPr txBox="1"/>
          <p:nvPr>
            <p:ph idx="6" type="subTitle"/>
          </p:nvPr>
        </p:nvSpPr>
        <p:spPr>
          <a:xfrm>
            <a:off x="1481700" y="3177600"/>
            <a:ext cx="2016600" cy="505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9" name="Google Shape;129;p22"/>
          <p:cNvSpPr txBox="1"/>
          <p:nvPr>
            <p:ph idx="7" type="subTitle"/>
          </p:nvPr>
        </p:nvSpPr>
        <p:spPr>
          <a:xfrm>
            <a:off x="4752424" y="1559550"/>
            <a:ext cx="2016600" cy="505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0" name="Google Shape;130;p22"/>
          <p:cNvSpPr txBox="1"/>
          <p:nvPr>
            <p:ph idx="8" type="subTitle"/>
          </p:nvPr>
        </p:nvSpPr>
        <p:spPr>
          <a:xfrm>
            <a:off x="4752424" y="3177600"/>
            <a:ext cx="2016600" cy="505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131" name="Google Shape;131;p22"/>
          <p:cNvPicPr preferRelativeResize="0"/>
          <p:nvPr/>
        </p:nvPicPr>
        <p:blipFill>
          <a:blip r:embed="rId2">
            <a:alphaModFix/>
          </a:blip>
          <a:stretch>
            <a:fillRect/>
          </a:stretch>
        </p:blipFill>
        <p:spPr>
          <a:xfrm>
            <a:off x="8656950" y="539500"/>
            <a:ext cx="265251" cy="265251"/>
          </a:xfrm>
          <a:prstGeom prst="rect">
            <a:avLst/>
          </a:prstGeom>
          <a:noFill/>
          <a:ln>
            <a:noFill/>
          </a:ln>
        </p:spPr>
      </p:pic>
      <p:cxnSp>
        <p:nvCxnSpPr>
          <p:cNvPr id="132" name="Google Shape;132;p22"/>
          <p:cNvCxnSpPr>
            <a:stCxn id="131" idx="2"/>
          </p:cNvCxnSpPr>
          <p:nvPr/>
        </p:nvCxnSpPr>
        <p:spPr>
          <a:xfrm>
            <a:off x="8789575" y="804751"/>
            <a:ext cx="0" cy="43620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33" name="Shape 133"/>
        <p:cNvGrpSpPr/>
        <p:nvPr/>
      </p:nvGrpSpPr>
      <p:grpSpPr>
        <a:xfrm>
          <a:off x="0" y="0"/>
          <a:ext cx="0" cy="0"/>
          <a:chOff x="0" y="0"/>
          <a:chExt cx="0" cy="0"/>
        </a:xfrm>
      </p:grpSpPr>
      <p:sp>
        <p:nvSpPr>
          <p:cNvPr id="134" name="Google Shape;134;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5" name="Google Shape;135;p23"/>
          <p:cNvSpPr txBox="1"/>
          <p:nvPr>
            <p:ph idx="1" type="subTitle"/>
          </p:nvPr>
        </p:nvSpPr>
        <p:spPr>
          <a:xfrm>
            <a:off x="714886" y="1906316"/>
            <a:ext cx="21876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6" name="Google Shape;136;p23"/>
          <p:cNvSpPr txBox="1"/>
          <p:nvPr>
            <p:ph idx="2" type="subTitle"/>
          </p:nvPr>
        </p:nvSpPr>
        <p:spPr>
          <a:xfrm>
            <a:off x="3477686" y="1906316"/>
            <a:ext cx="21876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7" name="Google Shape;137;p23"/>
          <p:cNvSpPr txBox="1"/>
          <p:nvPr>
            <p:ph idx="3" type="subTitle"/>
          </p:nvPr>
        </p:nvSpPr>
        <p:spPr>
          <a:xfrm>
            <a:off x="714886" y="3492100"/>
            <a:ext cx="21876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8" name="Google Shape;138;p23"/>
          <p:cNvSpPr txBox="1"/>
          <p:nvPr>
            <p:ph idx="4" type="subTitle"/>
          </p:nvPr>
        </p:nvSpPr>
        <p:spPr>
          <a:xfrm>
            <a:off x="3477686" y="3492100"/>
            <a:ext cx="21876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9" name="Google Shape;139;p23"/>
          <p:cNvSpPr txBox="1"/>
          <p:nvPr>
            <p:ph idx="5" type="subTitle"/>
          </p:nvPr>
        </p:nvSpPr>
        <p:spPr>
          <a:xfrm>
            <a:off x="6241836" y="1906316"/>
            <a:ext cx="21876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0" name="Google Shape;140;p23"/>
          <p:cNvSpPr txBox="1"/>
          <p:nvPr>
            <p:ph idx="6" type="subTitle"/>
          </p:nvPr>
        </p:nvSpPr>
        <p:spPr>
          <a:xfrm>
            <a:off x="6241836" y="3492100"/>
            <a:ext cx="21876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1" name="Google Shape;141;p23"/>
          <p:cNvSpPr txBox="1"/>
          <p:nvPr>
            <p:ph idx="7" type="subTitle"/>
          </p:nvPr>
        </p:nvSpPr>
        <p:spPr>
          <a:xfrm>
            <a:off x="713225" y="1644825"/>
            <a:ext cx="21906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2" name="Google Shape;142;p23"/>
          <p:cNvSpPr txBox="1"/>
          <p:nvPr>
            <p:ph idx="8" type="subTitle"/>
          </p:nvPr>
        </p:nvSpPr>
        <p:spPr>
          <a:xfrm>
            <a:off x="3476025" y="1644825"/>
            <a:ext cx="21906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3" name="Google Shape;143;p23"/>
          <p:cNvSpPr txBox="1"/>
          <p:nvPr>
            <p:ph idx="9" type="subTitle"/>
          </p:nvPr>
        </p:nvSpPr>
        <p:spPr>
          <a:xfrm>
            <a:off x="6240175" y="1644825"/>
            <a:ext cx="21906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4" name="Google Shape;144;p23"/>
          <p:cNvSpPr txBox="1"/>
          <p:nvPr>
            <p:ph idx="13" type="subTitle"/>
          </p:nvPr>
        </p:nvSpPr>
        <p:spPr>
          <a:xfrm>
            <a:off x="713225" y="3229471"/>
            <a:ext cx="21906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5" name="Google Shape;145;p23"/>
          <p:cNvSpPr txBox="1"/>
          <p:nvPr>
            <p:ph idx="14" type="subTitle"/>
          </p:nvPr>
        </p:nvSpPr>
        <p:spPr>
          <a:xfrm>
            <a:off x="3476025" y="3229471"/>
            <a:ext cx="21906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6" name="Google Shape;146;p23"/>
          <p:cNvSpPr txBox="1"/>
          <p:nvPr>
            <p:ph idx="15" type="subTitle"/>
          </p:nvPr>
        </p:nvSpPr>
        <p:spPr>
          <a:xfrm>
            <a:off x="6240175" y="3229471"/>
            <a:ext cx="21906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147" name="Google Shape;147;p23"/>
          <p:cNvCxnSpPr>
            <a:endCxn id="148" idx="2"/>
          </p:cNvCxnSpPr>
          <p:nvPr/>
        </p:nvCxnSpPr>
        <p:spPr>
          <a:xfrm rot="10800000">
            <a:off x="978475" y="4604000"/>
            <a:ext cx="8165100" cy="0"/>
          </a:xfrm>
          <a:prstGeom prst="straightConnector1">
            <a:avLst/>
          </a:prstGeom>
          <a:noFill/>
          <a:ln cap="flat" cmpd="sng" w="9525">
            <a:solidFill>
              <a:schemeClr val="dk1"/>
            </a:solidFill>
            <a:prstDash val="solid"/>
            <a:round/>
            <a:headEnd len="med" w="med" type="none"/>
            <a:tailEnd len="med" w="med" type="none"/>
          </a:ln>
        </p:spPr>
      </p:cxnSp>
      <p:pic>
        <p:nvPicPr>
          <p:cNvPr id="148" name="Google Shape;148;p23"/>
          <p:cNvPicPr preferRelativeResize="0"/>
          <p:nvPr/>
        </p:nvPicPr>
        <p:blipFill>
          <a:blip r:embed="rId2">
            <a:alphaModFix/>
          </a:blip>
          <a:stretch>
            <a:fillRect/>
          </a:stretch>
        </p:blipFill>
        <p:spPr>
          <a:xfrm rot="-5400000">
            <a:off x="713225" y="4471375"/>
            <a:ext cx="265251" cy="26525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
  <p:cSld name="CUSTOM_7_1">
    <p:spTree>
      <p:nvGrpSpPr>
        <p:cNvPr id="149" name="Shape 149"/>
        <p:cNvGrpSpPr/>
        <p:nvPr/>
      </p:nvGrpSpPr>
      <p:grpSpPr>
        <a:xfrm>
          <a:off x="0" y="0"/>
          <a:ext cx="0" cy="0"/>
          <a:chOff x="0" y="0"/>
          <a:chExt cx="0" cy="0"/>
        </a:xfrm>
      </p:grpSpPr>
      <p:sp>
        <p:nvSpPr>
          <p:cNvPr id="150" name="Google Shape;150;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1" name="Google Shape;151;p24"/>
          <p:cNvSpPr txBox="1"/>
          <p:nvPr>
            <p:ph idx="1" type="subTitle"/>
          </p:nvPr>
        </p:nvSpPr>
        <p:spPr>
          <a:xfrm>
            <a:off x="2285187" y="2239126"/>
            <a:ext cx="2038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2" name="Google Shape;152;p24"/>
          <p:cNvSpPr txBox="1"/>
          <p:nvPr>
            <p:ph idx="2" type="subTitle"/>
          </p:nvPr>
        </p:nvSpPr>
        <p:spPr>
          <a:xfrm>
            <a:off x="4820324" y="2239126"/>
            <a:ext cx="2038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3" name="Google Shape;153;p24"/>
          <p:cNvSpPr txBox="1"/>
          <p:nvPr>
            <p:ph idx="3" type="subTitle"/>
          </p:nvPr>
        </p:nvSpPr>
        <p:spPr>
          <a:xfrm>
            <a:off x="1017612" y="4031700"/>
            <a:ext cx="2038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4" name="Google Shape;154;p24"/>
          <p:cNvSpPr txBox="1"/>
          <p:nvPr>
            <p:ph idx="4" type="subTitle"/>
          </p:nvPr>
        </p:nvSpPr>
        <p:spPr>
          <a:xfrm>
            <a:off x="3552749" y="4031700"/>
            <a:ext cx="2038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5" name="Google Shape;155;p24"/>
          <p:cNvSpPr txBox="1"/>
          <p:nvPr>
            <p:ph idx="5" type="subTitle"/>
          </p:nvPr>
        </p:nvSpPr>
        <p:spPr>
          <a:xfrm>
            <a:off x="6087886" y="4031700"/>
            <a:ext cx="2038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6" name="Google Shape;156;p24"/>
          <p:cNvSpPr txBox="1"/>
          <p:nvPr>
            <p:ph idx="6" type="subTitle"/>
          </p:nvPr>
        </p:nvSpPr>
        <p:spPr>
          <a:xfrm>
            <a:off x="2289185" y="1791325"/>
            <a:ext cx="2030400" cy="52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7" name="Google Shape;157;p24"/>
          <p:cNvSpPr txBox="1"/>
          <p:nvPr>
            <p:ph idx="7" type="subTitle"/>
          </p:nvPr>
        </p:nvSpPr>
        <p:spPr>
          <a:xfrm>
            <a:off x="4824325" y="1791325"/>
            <a:ext cx="2030400" cy="52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8" name="Google Shape;158;p24"/>
          <p:cNvSpPr txBox="1"/>
          <p:nvPr>
            <p:ph idx="8" type="subTitle"/>
          </p:nvPr>
        </p:nvSpPr>
        <p:spPr>
          <a:xfrm>
            <a:off x="1021610" y="3583794"/>
            <a:ext cx="2030400" cy="52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9" name="Google Shape;159;p24"/>
          <p:cNvSpPr txBox="1"/>
          <p:nvPr>
            <p:ph idx="9" type="subTitle"/>
          </p:nvPr>
        </p:nvSpPr>
        <p:spPr>
          <a:xfrm>
            <a:off x="3556751" y="3583794"/>
            <a:ext cx="2030400" cy="52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0" name="Google Shape;160;p24"/>
          <p:cNvSpPr txBox="1"/>
          <p:nvPr>
            <p:ph idx="13" type="subTitle"/>
          </p:nvPr>
        </p:nvSpPr>
        <p:spPr>
          <a:xfrm>
            <a:off x="6091891" y="3583794"/>
            <a:ext cx="2030400" cy="524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161" name="Google Shape;161;p24"/>
          <p:cNvPicPr preferRelativeResize="0"/>
          <p:nvPr/>
        </p:nvPicPr>
        <p:blipFill>
          <a:blip r:embed="rId2">
            <a:alphaModFix/>
          </a:blip>
          <a:stretch>
            <a:fillRect/>
          </a:stretch>
        </p:blipFill>
        <p:spPr>
          <a:xfrm>
            <a:off x="236775" y="539500"/>
            <a:ext cx="265251" cy="265251"/>
          </a:xfrm>
          <a:prstGeom prst="rect">
            <a:avLst/>
          </a:prstGeom>
          <a:noFill/>
          <a:ln>
            <a:noFill/>
          </a:ln>
        </p:spPr>
      </p:pic>
      <p:cxnSp>
        <p:nvCxnSpPr>
          <p:cNvPr id="162" name="Google Shape;162;p24"/>
          <p:cNvCxnSpPr>
            <a:stCxn id="161" idx="2"/>
          </p:cNvCxnSpPr>
          <p:nvPr/>
        </p:nvCxnSpPr>
        <p:spPr>
          <a:xfrm>
            <a:off x="369400" y="804751"/>
            <a:ext cx="0" cy="4362000"/>
          </a:xfrm>
          <a:prstGeom prst="straightConnector1">
            <a:avLst/>
          </a:prstGeom>
          <a:noFill/>
          <a:ln cap="flat" cmpd="sng" w="9525">
            <a:solidFill>
              <a:schemeClr val="dk1"/>
            </a:solidFill>
            <a:prstDash val="solid"/>
            <a:round/>
            <a:headEnd len="med" w="med" type="none"/>
            <a:tailEnd len="med" w="med" type="none"/>
          </a:ln>
        </p:spPr>
      </p:cxnSp>
      <p:pic>
        <p:nvPicPr>
          <p:cNvPr id="163" name="Google Shape;163;p24"/>
          <p:cNvPicPr preferRelativeResize="0"/>
          <p:nvPr/>
        </p:nvPicPr>
        <p:blipFill>
          <a:blip r:embed="rId2">
            <a:alphaModFix/>
          </a:blip>
          <a:stretch>
            <a:fillRect/>
          </a:stretch>
        </p:blipFill>
        <p:spPr>
          <a:xfrm rot="10800000">
            <a:off x="8656950" y="4338750"/>
            <a:ext cx="265251" cy="265251"/>
          </a:xfrm>
          <a:prstGeom prst="rect">
            <a:avLst/>
          </a:prstGeom>
          <a:noFill/>
          <a:ln>
            <a:noFill/>
          </a:ln>
        </p:spPr>
      </p:pic>
      <p:cxnSp>
        <p:nvCxnSpPr>
          <p:cNvPr id="164" name="Google Shape;164;p24"/>
          <p:cNvCxnSpPr>
            <a:endCxn id="163" idx="2"/>
          </p:cNvCxnSpPr>
          <p:nvPr/>
        </p:nvCxnSpPr>
        <p:spPr>
          <a:xfrm>
            <a:off x="8789575" y="-150"/>
            <a:ext cx="0" cy="43389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65" name="Shape 165"/>
        <p:cNvGrpSpPr/>
        <p:nvPr/>
      </p:nvGrpSpPr>
      <p:grpSpPr>
        <a:xfrm>
          <a:off x="0" y="0"/>
          <a:ext cx="0" cy="0"/>
          <a:chOff x="0" y="0"/>
          <a:chExt cx="0" cy="0"/>
        </a:xfrm>
      </p:grpSpPr>
      <p:sp>
        <p:nvSpPr>
          <p:cNvPr id="166" name="Google Shape;166;p25"/>
          <p:cNvSpPr txBox="1"/>
          <p:nvPr>
            <p:ph hasCustomPrompt="1" type="title"/>
          </p:nvPr>
        </p:nvSpPr>
        <p:spPr>
          <a:xfrm>
            <a:off x="4474550" y="539500"/>
            <a:ext cx="3956100" cy="822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7" name="Google Shape;167;p25"/>
          <p:cNvSpPr txBox="1"/>
          <p:nvPr>
            <p:ph idx="1" type="subTitle"/>
          </p:nvPr>
        </p:nvSpPr>
        <p:spPr>
          <a:xfrm>
            <a:off x="4474550" y="1351275"/>
            <a:ext cx="39561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68" name="Google Shape;168;p25"/>
          <p:cNvSpPr txBox="1"/>
          <p:nvPr>
            <p:ph hasCustomPrompt="1" idx="2" type="title"/>
          </p:nvPr>
        </p:nvSpPr>
        <p:spPr>
          <a:xfrm>
            <a:off x="4474550" y="1794910"/>
            <a:ext cx="3956100" cy="822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9" name="Google Shape;169;p25"/>
          <p:cNvSpPr txBox="1"/>
          <p:nvPr>
            <p:ph idx="3" type="subTitle"/>
          </p:nvPr>
        </p:nvSpPr>
        <p:spPr>
          <a:xfrm>
            <a:off x="4474550" y="2609187"/>
            <a:ext cx="39561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70" name="Google Shape;170;p25"/>
          <p:cNvSpPr txBox="1"/>
          <p:nvPr>
            <p:ph hasCustomPrompt="1" idx="4" type="title"/>
          </p:nvPr>
        </p:nvSpPr>
        <p:spPr>
          <a:xfrm>
            <a:off x="4474550" y="3050296"/>
            <a:ext cx="3956100" cy="8226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1" name="Google Shape;171;p25"/>
          <p:cNvSpPr txBox="1"/>
          <p:nvPr>
            <p:ph idx="5" type="subTitle"/>
          </p:nvPr>
        </p:nvSpPr>
        <p:spPr>
          <a:xfrm>
            <a:off x="4474550" y="3867125"/>
            <a:ext cx="39561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72" name="Shape 172"/>
        <p:cNvGrpSpPr/>
        <p:nvPr/>
      </p:nvGrpSpPr>
      <p:grpSpPr>
        <a:xfrm>
          <a:off x="0" y="0"/>
          <a:ext cx="0" cy="0"/>
          <a:chOff x="0" y="0"/>
          <a:chExt cx="0" cy="0"/>
        </a:xfrm>
      </p:grpSpPr>
      <p:sp>
        <p:nvSpPr>
          <p:cNvPr id="173" name="Google Shape;173;p26"/>
          <p:cNvSpPr txBox="1"/>
          <p:nvPr>
            <p:ph hasCustomPrompt="1" type="title"/>
          </p:nvPr>
        </p:nvSpPr>
        <p:spPr>
          <a:xfrm>
            <a:off x="1194900" y="1417650"/>
            <a:ext cx="13989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4" name="Google Shape;174;p26"/>
          <p:cNvSpPr txBox="1"/>
          <p:nvPr>
            <p:ph idx="1" type="subTitle"/>
          </p:nvPr>
        </p:nvSpPr>
        <p:spPr>
          <a:xfrm>
            <a:off x="720000" y="3844400"/>
            <a:ext cx="23487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75" name="Google Shape;175;p26"/>
          <p:cNvSpPr txBox="1"/>
          <p:nvPr>
            <p:ph idx="2" type="subTitle"/>
          </p:nvPr>
        </p:nvSpPr>
        <p:spPr>
          <a:xfrm>
            <a:off x="720000" y="3412325"/>
            <a:ext cx="23487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Alata"/>
                <a:ea typeface="Alata"/>
                <a:cs typeface="Alata"/>
                <a:sym typeface="Alat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6" name="Google Shape;176;p26"/>
          <p:cNvSpPr txBox="1"/>
          <p:nvPr>
            <p:ph hasCustomPrompt="1" idx="3" type="title"/>
          </p:nvPr>
        </p:nvSpPr>
        <p:spPr>
          <a:xfrm>
            <a:off x="3876825" y="14176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7" name="Google Shape;177;p26"/>
          <p:cNvSpPr txBox="1"/>
          <p:nvPr>
            <p:ph idx="4" type="subTitle"/>
          </p:nvPr>
        </p:nvSpPr>
        <p:spPr>
          <a:xfrm>
            <a:off x="3401036" y="3844400"/>
            <a:ext cx="23487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78" name="Google Shape;178;p26"/>
          <p:cNvSpPr txBox="1"/>
          <p:nvPr>
            <p:ph idx="5" type="subTitle"/>
          </p:nvPr>
        </p:nvSpPr>
        <p:spPr>
          <a:xfrm>
            <a:off x="3401036" y="3412325"/>
            <a:ext cx="23487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Alata"/>
                <a:ea typeface="Alata"/>
                <a:cs typeface="Alata"/>
                <a:sym typeface="Alat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9" name="Google Shape;179;p26"/>
          <p:cNvSpPr txBox="1"/>
          <p:nvPr>
            <p:ph hasCustomPrompt="1" idx="6" type="title"/>
          </p:nvPr>
        </p:nvSpPr>
        <p:spPr>
          <a:xfrm>
            <a:off x="6557575" y="14176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0" name="Google Shape;180;p26"/>
          <p:cNvSpPr txBox="1"/>
          <p:nvPr>
            <p:ph idx="7" type="subTitle"/>
          </p:nvPr>
        </p:nvSpPr>
        <p:spPr>
          <a:xfrm>
            <a:off x="6082071" y="3844400"/>
            <a:ext cx="23487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81" name="Google Shape;181;p26"/>
          <p:cNvSpPr txBox="1"/>
          <p:nvPr>
            <p:ph idx="8" type="subTitle"/>
          </p:nvPr>
        </p:nvSpPr>
        <p:spPr>
          <a:xfrm>
            <a:off x="6082071" y="3412325"/>
            <a:ext cx="23487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Alata"/>
                <a:ea typeface="Alata"/>
                <a:cs typeface="Alata"/>
                <a:sym typeface="Alata"/>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2" name="Google Shape;182;p26"/>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83" name="Google Shape;183;p26"/>
          <p:cNvPicPr preferRelativeResize="0"/>
          <p:nvPr/>
        </p:nvPicPr>
        <p:blipFill>
          <a:blip r:embed="rId2">
            <a:alphaModFix/>
          </a:blip>
          <a:stretch>
            <a:fillRect/>
          </a:stretch>
        </p:blipFill>
        <p:spPr>
          <a:xfrm rot="10800000">
            <a:off x="236775" y="4338750"/>
            <a:ext cx="265251" cy="265251"/>
          </a:xfrm>
          <a:prstGeom prst="rect">
            <a:avLst/>
          </a:prstGeom>
          <a:noFill/>
          <a:ln>
            <a:noFill/>
          </a:ln>
        </p:spPr>
      </p:pic>
      <p:cxnSp>
        <p:nvCxnSpPr>
          <p:cNvPr id="184" name="Google Shape;184;p26"/>
          <p:cNvCxnSpPr>
            <a:endCxn id="183" idx="2"/>
          </p:cNvCxnSpPr>
          <p:nvPr/>
        </p:nvCxnSpPr>
        <p:spPr>
          <a:xfrm>
            <a:off x="369400" y="-150"/>
            <a:ext cx="0" cy="4338900"/>
          </a:xfrm>
          <a:prstGeom prst="straightConnector1">
            <a:avLst/>
          </a:prstGeom>
          <a:noFill/>
          <a:ln cap="flat" cmpd="sng" w="9525">
            <a:solidFill>
              <a:schemeClr val="dk1"/>
            </a:solidFill>
            <a:prstDash val="solid"/>
            <a:round/>
            <a:headEnd len="med" w="med" type="none"/>
            <a:tailEnd len="med" w="med" type="none"/>
          </a:ln>
        </p:spPr>
      </p:cxnSp>
      <p:pic>
        <p:nvPicPr>
          <p:cNvPr id="185" name="Google Shape;185;p26"/>
          <p:cNvPicPr preferRelativeResize="0"/>
          <p:nvPr/>
        </p:nvPicPr>
        <p:blipFill>
          <a:blip r:embed="rId2">
            <a:alphaModFix/>
          </a:blip>
          <a:stretch>
            <a:fillRect/>
          </a:stretch>
        </p:blipFill>
        <p:spPr>
          <a:xfrm>
            <a:off x="8648725" y="539500"/>
            <a:ext cx="265251" cy="265251"/>
          </a:xfrm>
          <a:prstGeom prst="rect">
            <a:avLst/>
          </a:prstGeom>
          <a:noFill/>
          <a:ln>
            <a:noFill/>
          </a:ln>
        </p:spPr>
      </p:pic>
      <p:cxnSp>
        <p:nvCxnSpPr>
          <p:cNvPr id="186" name="Google Shape;186;p26"/>
          <p:cNvCxnSpPr>
            <a:stCxn id="185" idx="2"/>
          </p:cNvCxnSpPr>
          <p:nvPr/>
        </p:nvCxnSpPr>
        <p:spPr>
          <a:xfrm>
            <a:off x="8781350" y="804751"/>
            <a:ext cx="0" cy="43620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87" name="Shape 187"/>
        <p:cNvGrpSpPr/>
        <p:nvPr/>
      </p:nvGrpSpPr>
      <p:grpSpPr>
        <a:xfrm>
          <a:off x="0" y="0"/>
          <a:ext cx="0" cy="0"/>
          <a:chOff x="0" y="0"/>
          <a:chExt cx="0" cy="0"/>
        </a:xfrm>
      </p:grpSpPr>
      <p:sp>
        <p:nvSpPr>
          <p:cNvPr id="188" name="Google Shape;188;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89" name="Google Shape;189;p27"/>
          <p:cNvPicPr preferRelativeResize="0"/>
          <p:nvPr/>
        </p:nvPicPr>
        <p:blipFill>
          <a:blip r:embed="rId2">
            <a:alphaModFix/>
          </a:blip>
          <a:stretch>
            <a:fillRect/>
          </a:stretch>
        </p:blipFill>
        <p:spPr>
          <a:xfrm>
            <a:off x="8656950" y="539500"/>
            <a:ext cx="265251" cy="265251"/>
          </a:xfrm>
          <a:prstGeom prst="rect">
            <a:avLst/>
          </a:prstGeom>
          <a:noFill/>
          <a:ln>
            <a:noFill/>
          </a:ln>
        </p:spPr>
      </p:pic>
      <p:cxnSp>
        <p:nvCxnSpPr>
          <p:cNvPr id="190" name="Google Shape;190;p27"/>
          <p:cNvCxnSpPr>
            <a:stCxn id="189" idx="2"/>
          </p:cNvCxnSpPr>
          <p:nvPr/>
        </p:nvCxnSpPr>
        <p:spPr>
          <a:xfrm>
            <a:off x="8789575" y="804751"/>
            <a:ext cx="0" cy="4342500"/>
          </a:xfrm>
          <a:prstGeom prst="straightConnector1">
            <a:avLst/>
          </a:prstGeom>
          <a:noFill/>
          <a:ln cap="flat" cmpd="sng" w="9525">
            <a:solidFill>
              <a:schemeClr val="dk1"/>
            </a:solidFill>
            <a:prstDash val="solid"/>
            <a:round/>
            <a:headEnd len="med" w="med" type="none"/>
            <a:tailEnd len="med" w="med" type="none"/>
          </a:ln>
        </p:spPr>
      </p:cxnSp>
      <p:pic>
        <p:nvPicPr>
          <p:cNvPr id="191" name="Google Shape;191;p27"/>
          <p:cNvPicPr preferRelativeResize="0"/>
          <p:nvPr/>
        </p:nvPicPr>
        <p:blipFill>
          <a:blip r:embed="rId2">
            <a:alphaModFix/>
          </a:blip>
          <a:stretch>
            <a:fillRect/>
          </a:stretch>
        </p:blipFill>
        <p:spPr>
          <a:xfrm rot="10800000">
            <a:off x="236775" y="4338750"/>
            <a:ext cx="265251" cy="265251"/>
          </a:xfrm>
          <a:prstGeom prst="rect">
            <a:avLst/>
          </a:prstGeom>
          <a:noFill/>
          <a:ln>
            <a:noFill/>
          </a:ln>
        </p:spPr>
      </p:pic>
      <p:cxnSp>
        <p:nvCxnSpPr>
          <p:cNvPr id="192" name="Google Shape;192;p27"/>
          <p:cNvCxnSpPr>
            <a:stCxn id="191" idx="2"/>
          </p:cNvCxnSpPr>
          <p:nvPr/>
        </p:nvCxnSpPr>
        <p:spPr>
          <a:xfrm rot="10800000">
            <a:off x="369400" y="-5850"/>
            <a:ext cx="0" cy="43446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
    <p:spTree>
      <p:nvGrpSpPr>
        <p:cNvPr id="193" name="Shape 193"/>
        <p:cNvGrpSpPr/>
        <p:nvPr/>
      </p:nvGrpSpPr>
      <p:grpSpPr>
        <a:xfrm>
          <a:off x="0" y="0"/>
          <a:ext cx="0" cy="0"/>
          <a:chOff x="0" y="0"/>
          <a:chExt cx="0" cy="0"/>
        </a:xfrm>
      </p:grpSpPr>
      <p:sp>
        <p:nvSpPr>
          <p:cNvPr id="194" name="Google Shape;194;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195" name="Google Shape;195;p28"/>
          <p:cNvCxnSpPr>
            <a:endCxn id="196" idx="2"/>
          </p:cNvCxnSpPr>
          <p:nvPr/>
        </p:nvCxnSpPr>
        <p:spPr>
          <a:xfrm>
            <a:off x="1950" y="4604000"/>
            <a:ext cx="8296200" cy="0"/>
          </a:xfrm>
          <a:prstGeom prst="straightConnector1">
            <a:avLst/>
          </a:prstGeom>
          <a:noFill/>
          <a:ln cap="flat" cmpd="sng" w="9525">
            <a:solidFill>
              <a:schemeClr val="dk1"/>
            </a:solidFill>
            <a:prstDash val="solid"/>
            <a:round/>
            <a:headEnd len="med" w="med" type="none"/>
            <a:tailEnd len="med" w="med" type="none"/>
          </a:ln>
        </p:spPr>
      </p:cxnSp>
      <p:pic>
        <p:nvPicPr>
          <p:cNvPr id="196" name="Google Shape;196;p28"/>
          <p:cNvPicPr preferRelativeResize="0"/>
          <p:nvPr/>
        </p:nvPicPr>
        <p:blipFill>
          <a:blip r:embed="rId2">
            <a:alphaModFix/>
          </a:blip>
          <a:stretch>
            <a:fillRect/>
          </a:stretch>
        </p:blipFill>
        <p:spPr>
          <a:xfrm rot="5400000">
            <a:off x="8298150" y="4471375"/>
            <a:ext cx="265251" cy="2652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3">
    <p:spTree>
      <p:nvGrpSpPr>
        <p:cNvPr id="197" name="Shape 197"/>
        <p:cNvGrpSpPr/>
        <p:nvPr/>
      </p:nvGrpSpPr>
      <p:grpSpPr>
        <a:xfrm>
          <a:off x="0" y="0"/>
          <a:ext cx="0" cy="0"/>
          <a:chOff x="0" y="0"/>
          <a:chExt cx="0" cy="0"/>
        </a:xfrm>
      </p:grpSpPr>
      <p:sp>
        <p:nvSpPr>
          <p:cNvPr id="198" name="Google Shape;198;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199" name="Google Shape;199;p29"/>
          <p:cNvPicPr preferRelativeResize="0"/>
          <p:nvPr/>
        </p:nvPicPr>
        <p:blipFill>
          <a:blip r:embed="rId2">
            <a:alphaModFix/>
          </a:blip>
          <a:stretch>
            <a:fillRect/>
          </a:stretch>
        </p:blipFill>
        <p:spPr>
          <a:xfrm flipH="1">
            <a:off x="236775" y="539500"/>
            <a:ext cx="265251" cy="265251"/>
          </a:xfrm>
          <a:prstGeom prst="rect">
            <a:avLst/>
          </a:prstGeom>
          <a:noFill/>
          <a:ln>
            <a:noFill/>
          </a:ln>
        </p:spPr>
      </p:pic>
      <p:cxnSp>
        <p:nvCxnSpPr>
          <p:cNvPr id="200" name="Google Shape;200;p29"/>
          <p:cNvCxnSpPr>
            <a:stCxn id="199" idx="2"/>
          </p:cNvCxnSpPr>
          <p:nvPr/>
        </p:nvCxnSpPr>
        <p:spPr>
          <a:xfrm>
            <a:off x="369400" y="804751"/>
            <a:ext cx="0" cy="4342500"/>
          </a:xfrm>
          <a:prstGeom prst="straightConnector1">
            <a:avLst/>
          </a:prstGeom>
          <a:noFill/>
          <a:ln cap="flat" cmpd="sng" w="9525">
            <a:solidFill>
              <a:schemeClr val="dk1"/>
            </a:solidFill>
            <a:prstDash val="solid"/>
            <a:round/>
            <a:headEnd len="med" w="med" type="none"/>
            <a:tailEnd len="med" w="med" type="none"/>
          </a:ln>
        </p:spPr>
      </p:cxnSp>
      <p:pic>
        <p:nvPicPr>
          <p:cNvPr id="201" name="Google Shape;201;p29"/>
          <p:cNvPicPr preferRelativeResize="0"/>
          <p:nvPr/>
        </p:nvPicPr>
        <p:blipFill>
          <a:blip r:embed="rId2">
            <a:alphaModFix/>
          </a:blip>
          <a:stretch>
            <a:fillRect/>
          </a:stretch>
        </p:blipFill>
        <p:spPr>
          <a:xfrm flipH="1" rot="10800000">
            <a:off x="8656950" y="4338750"/>
            <a:ext cx="265251" cy="265251"/>
          </a:xfrm>
          <a:prstGeom prst="rect">
            <a:avLst/>
          </a:prstGeom>
          <a:noFill/>
          <a:ln>
            <a:noFill/>
          </a:ln>
        </p:spPr>
      </p:pic>
      <p:cxnSp>
        <p:nvCxnSpPr>
          <p:cNvPr id="202" name="Google Shape;202;p29"/>
          <p:cNvCxnSpPr>
            <a:stCxn id="201" idx="2"/>
          </p:cNvCxnSpPr>
          <p:nvPr/>
        </p:nvCxnSpPr>
        <p:spPr>
          <a:xfrm rot="10800000">
            <a:off x="8789575" y="-5850"/>
            <a:ext cx="0" cy="43446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03" name="Shape 203"/>
        <p:cNvGrpSpPr/>
        <p:nvPr/>
      </p:nvGrpSpPr>
      <p:grpSpPr>
        <a:xfrm>
          <a:off x="0" y="0"/>
          <a:ext cx="0" cy="0"/>
          <a:chOff x="0" y="0"/>
          <a:chExt cx="0" cy="0"/>
        </a:xfrm>
      </p:grpSpPr>
      <p:sp>
        <p:nvSpPr>
          <p:cNvPr id="204" name="Google Shape;204;p30"/>
          <p:cNvSpPr txBox="1"/>
          <p:nvPr>
            <p:ph type="title"/>
          </p:nvPr>
        </p:nvSpPr>
        <p:spPr>
          <a:xfrm>
            <a:off x="713225" y="540000"/>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5" name="Google Shape;205;p30"/>
          <p:cNvSpPr txBox="1"/>
          <p:nvPr>
            <p:ph idx="1" type="subTitle"/>
          </p:nvPr>
        </p:nvSpPr>
        <p:spPr>
          <a:xfrm>
            <a:off x="713225" y="1676150"/>
            <a:ext cx="44481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6" name="Google Shape;206;p30"/>
          <p:cNvSpPr txBox="1"/>
          <p:nvPr/>
        </p:nvSpPr>
        <p:spPr>
          <a:xfrm>
            <a:off x="713225" y="3643050"/>
            <a:ext cx="3837600" cy="762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Lexend Deca"/>
                <a:ea typeface="Lexend Deca"/>
                <a:cs typeface="Lexend Deca"/>
                <a:sym typeface="Lexend Deca"/>
              </a:rPr>
              <a:t>CREDITS:</a:t>
            </a:r>
            <a:r>
              <a:rPr lang="en" sz="1200">
                <a:solidFill>
                  <a:schemeClr val="dk1"/>
                </a:solidFill>
                <a:latin typeface="Lexend Deca"/>
                <a:ea typeface="Lexend Deca"/>
                <a:cs typeface="Lexend Deca"/>
                <a:sym typeface="Lexend Deca"/>
              </a:rPr>
              <a:t> This presentation template was created by </a:t>
            </a:r>
            <a:r>
              <a:rPr b="1" lang="en" sz="1200">
                <a:solidFill>
                  <a:schemeClr val="dk1"/>
                </a:solidFill>
                <a:uFill>
                  <a:noFill/>
                </a:uFill>
                <a:latin typeface="Lexend Deca"/>
                <a:ea typeface="Lexend Deca"/>
                <a:cs typeface="Lexend Deca"/>
                <a:sym typeface="Lexend Deca"/>
                <a:hlinkClick r:id="rId2">
                  <a:extLst>
                    <a:ext uri="{A12FA001-AC4F-418D-AE19-62706E023703}">
                      <ahyp:hlinkClr val="tx"/>
                    </a:ext>
                  </a:extLst>
                </a:hlinkClick>
              </a:rPr>
              <a:t>Slidesgo</a:t>
            </a:r>
            <a:r>
              <a:rPr lang="en" sz="1200">
                <a:solidFill>
                  <a:schemeClr val="dk1"/>
                </a:solidFill>
                <a:latin typeface="Lexend Deca"/>
                <a:ea typeface="Lexend Deca"/>
                <a:cs typeface="Lexend Deca"/>
                <a:sym typeface="Lexend Deca"/>
              </a:rPr>
              <a:t>, and includes icons by </a:t>
            </a:r>
            <a:r>
              <a:rPr b="1" lang="en" sz="1200">
                <a:solidFill>
                  <a:schemeClr val="dk1"/>
                </a:solidFill>
                <a:uFill>
                  <a:noFill/>
                </a:uFill>
                <a:latin typeface="Lexend Deca"/>
                <a:ea typeface="Lexend Deca"/>
                <a:cs typeface="Lexend Deca"/>
                <a:sym typeface="Lexend Deca"/>
                <a:hlinkClick r:id="rId3">
                  <a:extLst>
                    <a:ext uri="{A12FA001-AC4F-418D-AE19-62706E023703}">
                      <ahyp:hlinkClr val="tx"/>
                    </a:ext>
                  </a:extLst>
                </a:hlinkClick>
              </a:rPr>
              <a:t>Flaticon</a:t>
            </a:r>
            <a:r>
              <a:rPr lang="en" sz="1200">
                <a:solidFill>
                  <a:schemeClr val="dk1"/>
                </a:solidFill>
                <a:latin typeface="Lexend Deca"/>
                <a:ea typeface="Lexend Deca"/>
                <a:cs typeface="Lexend Deca"/>
                <a:sym typeface="Lexend Deca"/>
              </a:rPr>
              <a:t>, and infographics &amp; images by </a:t>
            </a:r>
            <a:r>
              <a:rPr b="1" lang="en" sz="1200">
                <a:solidFill>
                  <a:schemeClr val="dk1"/>
                </a:solidFill>
                <a:uFill>
                  <a:noFill/>
                </a:uFill>
                <a:latin typeface="Lexend Deca"/>
                <a:ea typeface="Lexend Deca"/>
                <a:cs typeface="Lexend Deca"/>
                <a:sym typeface="Lexend Deca"/>
                <a:hlinkClick r:id="rId4">
                  <a:extLst>
                    <a:ext uri="{A12FA001-AC4F-418D-AE19-62706E023703}">
                      <ahyp:hlinkClr val="tx"/>
                    </a:ext>
                  </a:extLst>
                </a:hlinkClick>
              </a:rPr>
              <a:t>Freepik</a:t>
            </a:r>
            <a:r>
              <a:rPr lang="en" sz="1200">
                <a:solidFill>
                  <a:schemeClr val="dk1"/>
                </a:solidFill>
                <a:latin typeface="Lexend Deca"/>
                <a:ea typeface="Lexend Deca"/>
                <a:cs typeface="Lexend Deca"/>
                <a:sym typeface="Lexend Deca"/>
              </a:rPr>
              <a:t> </a:t>
            </a:r>
            <a:endParaRPr b="1" sz="1200">
              <a:solidFill>
                <a:schemeClr val="dk1"/>
              </a:solidFill>
              <a:latin typeface="Lexend Deca"/>
              <a:ea typeface="Lexend Deca"/>
              <a:cs typeface="Lexend Deca"/>
              <a:sym typeface="Lexend Dec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 name="Google Shape;19;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pic>
        <p:nvPicPr>
          <p:cNvPr id="20" name="Google Shape;20;p4"/>
          <p:cNvPicPr preferRelativeResize="0"/>
          <p:nvPr/>
        </p:nvPicPr>
        <p:blipFill>
          <a:blip r:embed="rId2">
            <a:alphaModFix/>
          </a:blip>
          <a:stretch>
            <a:fillRect/>
          </a:stretch>
        </p:blipFill>
        <p:spPr>
          <a:xfrm rot="5400000">
            <a:off x="8165525" y="4471375"/>
            <a:ext cx="265251" cy="265251"/>
          </a:xfrm>
          <a:prstGeom prst="rect">
            <a:avLst/>
          </a:prstGeom>
          <a:noFill/>
          <a:ln>
            <a:noFill/>
          </a:ln>
        </p:spPr>
      </p:pic>
      <p:cxnSp>
        <p:nvCxnSpPr>
          <p:cNvPr id="21" name="Google Shape;21;p4"/>
          <p:cNvCxnSpPr>
            <a:stCxn id="20" idx="2"/>
          </p:cNvCxnSpPr>
          <p:nvPr/>
        </p:nvCxnSpPr>
        <p:spPr>
          <a:xfrm rot="10800000">
            <a:off x="1925" y="4604000"/>
            <a:ext cx="81636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07" name="Shape 207"/>
        <p:cNvGrpSpPr/>
        <p:nvPr/>
      </p:nvGrpSpPr>
      <p:grpSpPr>
        <a:xfrm>
          <a:off x="0" y="0"/>
          <a:ext cx="0" cy="0"/>
          <a:chOff x="0" y="0"/>
          <a:chExt cx="0" cy="0"/>
        </a:xfrm>
      </p:grpSpPr>
      <p:pic>
        <p:nvPicPr>
          <p:cNvPr id="208" name="Google Shape;208;p31"/>
          <p:cNvPicPr preferRelativeResize="0"/>
          <p:nvPr/>
        </p:nvPicPr>
        <p:blipFill>
          <a:blip r:embed="rId2">
            <a:alphaModFix/>
          </a:blip>
          <a:stretch>
            <a:fillRect/>
          </a:stretch>
        </p:blipFill>
        <p:spPr>
          <a:xfrm>
            <a:off x="580600" y="539500"/>
            <a:ext cx="265251" cy="265251"/>
          </a:xfrm>
          <a:prstGeom prst="rect">
            <a:avLst/>
          </a:prstGeom>
          <a:noFill/>
          <a:ln>
            <a:noFill/>
          </a:ln>
        </p:spPr>
      </p:pic>
      <p:cxnSp>
        <p:nvCxnSpPr>
          <p:cNvPr id="209" name="Google Shape;209;p31"/>
          <p:cNvCxnSpPr>
            <a:stCxn id="208" idx="2"/>
            <a:endCxn id="210" idx="2"/>
          </p:cNvCxnSpPr>
          <p:nvPr/>
        </p:nvCxnSpPr>
        <p:spPr>
          <a:xfrm>
            <a:off x="713225" y="804751"/>
            <a:ext cx="0" cy="3534000"/>
          </a:xfrm>
          <a:prstGeom prst="straightConnector1">
            <a:avLst/>
          </a:prstGeom>
          <a:noFill/>
          <a:ln cap="flat" cmpd="sng" w="9525">
            <a:solidFill>
              <a:schemeClr val="dk1"/>
            </a:solidFill>
            <a:prstDash val="solid"/>
            <a:round/>
            <a:headEnd len="med" w="med" type="none"/>
            <a:tailEnd len="med" w="med" type="none"/>
          </a:ln>
        </p:spPr>
      </p:cxnSp>
      <p:pic>
        <p:nvPicPr>
          <p:cNvPr id="210" name="Google Shape;210;p31"/>
          <p:cNvPicPr preferRelativeResize="0"/>
          <p:nvPr/>
        </p:nvPicPr>
        <p:blipFill>
          <a:blip r:embed="rId2">
            <a:alphaModFix/>
          </a:blip>
          <a:stretch>
            <a:fillRect/>
          </a:stretch>
        </p:blipFill>
        <p:spPr>
          <a:xfrm rot="10800000">
            <a:off x="580600" y="4338750"/>
            <a:ext cx="265251" cy="265251"/>
          </a:xfrm>
          <a:prstGeom prst="rect">
            <a:avLst/>
          </a:prstGeom>
          <a:noFill/>
          <a:ln>
            <a:noFill/>
          </a:ln>
        </p:spPr>
      </p:pic>
      <p:pic>
        <p:nvPicPr>
          <p:cNvPr id="211" name="Google Shape;211;p31"/>
          <p:cNvPicPr preferRelativeResize="0"/>
          <p:nvPr/>
        </p:nvPicPr>
        <p:blipFill>
          <a:blip r:embed="rId2">
            <a:alphaModFix/>
          </a:blip>
          <a:stretch>
            <a:fillRect/>
          </a:stretch>
        </p:blipFill>
        <p:spPr>
          <a:xfrm>
            <a:off x="8298150" y="539500"/>
            <a:ext cx="265251" cy="265251"/>
          </a:xfrm>
          <a:prstGeom prst="rect">
            <a:avLst/>
          </a:prstGeom>
          <a:noFill/>
          <a:ln>
            <a:noFill/>
          </a:ln>
        </p:spPr>
      </p:pic>
      <p:cxnSp>
        <p:nvCxnSpPr>
          <p:cNvPr id="212" name="Google Shape;212;p31"/>
          <p:cNvCxnSpPr>
            <a:stCxn id="211" idx="2"/>
            <a:endCxn id="213" idx="2"/>
          </p:cNvCxnSpPr>
          <p:nvPr/>
        </p:nvCxnSpPr>
        <p:spPr>
          <a:xfrm>
            <a:off x="8430775" y="804751"/>
            <a:ext cx="0" cy="3534000"/>
          </a:xfrm>
          <a:prstGeom prst="straightConnector1">
            <a:avLst/>
          </a:prstGeom>
          <a:noFill/>
          <a:ln cap="flat" cmpd="sng" w="9525">
            <a:solidFill>
              <a:schemeClr val="dk1"/>
            </a:solidFill>
            <a:prstDash val="solid"/>
            <a:round/>
            <a:headEnd len="med" w="med" type="none"/>
            <a:tailEnd len="med" w="med" type="none"/>
          </a:ln>
        </p:spPr>
      </p:cxnSp>
      <p:pic>
        <p:nvPicPr>
          <p:cNvPr id="213" name="Google Shape;213;p31"/>
          <p:cNvPicPr preferRelativeResize="0"/>
          <p:nvPr/>
        </p:nvPicPr>
        <p:blipFill>
          <a:blip r:embed="rId2">
            <a:alphaModFix/>
          </a:blip>
          <a:stretch>
            <a:fillRect/>
          </a:stretch>
        </p:blipFill>
        <p:spPr>
          <a:xfrm rot="10800000">
            <a:off x="8298150" y="4338750"/>
            <a:ext cx="265251" cy="26525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14" name="Shape 214"/>
        <p:cNvGrpSpPr/>
        <p:nvPr/>
      </p:nvGrpSpPr>
      <p:grpSpPr>
        <a:xfrm>
          <a:off x="0" y="0"/>
          <a:ext cx="0" cy="0"/>
          <a:chOff x="0" y="0"/>
          <a:chExt cx="0" cy="0"/>
        </a:xfrm>
      </p:grpSpPr>
      <p:pic>
        <p:nvPicPr>
          <p:cNvPr id="215" name="Google Shape;215;p32"/>
          <p:cNvPicPr preferRelativeResize="0"/>
          <p:nvPr/>
        </p:nvPicPr>
        <p:blipFill>
          <a:blip r:embed="rId2">
            <a:alphaModFix/>
          </a:blip>
          <a:stretch>
            <a:fillRect/>
          </a:stretch>
        </p:blipFill>
        <p:spPr>
          <a:xfrm rot="-5400000">
            <a:off x="580600" y="406875"/>
            <a:ext cx="265251" cy="265251"/>
          </a:xfrm>
          <a:prstGeom prst="rect">
            <a:avLst/>
          </a:prstGeom>
          <a:noFill/>
          <a:ln>
            <a:noFill/>
          </a:ln>
        </p:spPr>
      </p:pic>
      <p:cxnSp>
        <p:nvCxnSpPr>
          <p:cNvPr id="216" name="Google Shape;216;p32"/>
          <p:cNvCxnSpPr>
            <a:stCxn id="215" idx="2"/>
            <a:endCxn id="217" idx="2"/>
          </p:cNvCxnSpPr>
          <p:nvPr/>
        </p:nvCxnSpPr>
        <p:spPr>
          <a:xfrm>
            <a:off x="845851" y="539500"/>
            <a:ext cx="7452300" cy="0"/>
          </a:xfrm>
          <a:prstGeom prst="straightConnector1">
            <a:avLst/>
          </a:prstGeom>
          <a:noFill/>
          <a:ln cap="flat" cmpd="sng" w="9525">
            <a:solidFill>
              <a:schemeClr val="dk1"/>
            </a:solidFill>
            <a:prstDash val="solid"/>
            <a:round/>
            <a:headEnd len="med" w="med" type="none"/>
            <a:tailEnd len="med" w="med" type="none"/>
          </a:ln>
        </p:spPr>
      </p:cxnSp>
      <p:pic>
        <p:nvPicPr>
          <p:cNvPr id="217" name="Google Shape;217;p32"/>
          <p:cNvPicPr preferRelativeResize="0"/>
          <p:nvPr/>
        </p:nvPicPr>
        <p:blipFill>
          <a:blip r:embed="rId2">
            <a:alphaModFix/>
          </a:blip>
          <a:stretch>
            <a:fillRect/>
          </a:stretch>
        </p:blipFill>
        <p:spPr>
          <a:xfrm rot="5400000">
            <a:off x="8298150" y="406875"/>
            <a:ext cx="265251" cy="265251"/>
          </a:xfrm>
          <a:prstGeom prst="rect">
            <a:avLst/>
          </a:prstGeom>
          <a:noFill/>
          <a:ln>
            <a:noFill/>
          </a:ln>
        </p:spPr>
      </p:pic>
      <p:pic>
        <p:nvPicPr>
          <p:cNvPr id="218" name="Google Shape;218;p32"/>
          <p:cNvPicPr preferRelativeResize="0"/>
          <p:nvPr/>
        </p:nvPicPr>
        <p:blipFill>
          <a:blip r:embed="rId2">
            <a:alphaModFix/>
          </a:blip>
          <a:stretch>
            <a:fillRect/>
          </a:stretch>
        </p:blipFill>
        <p:spPr>
          <a:xfrm rot="-5400000">
            <a:off x="580600" y="4471375"/>
            <a:ext cx="265251" cy="265251"/>
          </a:xfrm>
          <a:prstGeom prst="rect">
            <a:avLst/>
          </a:prstGeom>
          <a:noFill/>
          <a:ln>
            <a:noFill/>
          </a:ln>
        </p:spPr>
      </p:pic>
      <p:cxnSp>
        <p:nvCxnSpPr>
          <p:cNvPr id="219" name="Google Shape;219;p32"/>
          <p:cNvCxnSpPr>
            <a:stCxn id="218" idx="2"/>
            <a:endCxn id="220" idx="2"/>
          </p:cNvCxnSpPr>
          <p:nvPr/>
        </p:nvCxnSpPr>
        <p:spPr>
          <a:xfrm>
            <a:off x="845851" y="4604000"/>
            <a:ext cx="7452300" cy="0"/>
          </a:xfrm>
          <a:prstGeom prst="straightConnector1">
            <a:avLst/>
          </a:prstGeom>
          <a:noFill/>
          <a:ln cap="flat" cmpd="sng" w="9525">
            <a:solidFill>
              <a:schemeClr val="dk1"/>
            </a:solidFill>
            <a:prstDash val="solid"/>
            <a:round/>
            <a:headEnd len="med" w="med" type="none"/>
            <a:tailEnd len="med" w="med" type="none"/>
          </a:ln>
        </p:spPr>
      </p:cxnSp>
      <p:pic>
        <p:nvPicPr>
          <p:cNvPr id="220" name="Google Shape;220;p32"/>
          <p:cNvPicPr preferRelativeResize="0"/>
          <p:nvPr/>
        </p:nvPicPr>
        <p:blipFill>
          <a:blip r:embed="rId2">
            <a:alphaModFix/>
          </a:blip>
          <a:stretch>
            <a:fillRect/>
          </a:stretch>
        </p:blipFill>
        <p:spPr>
          <a:xfrm rot="5400000">
            <a:off x="8298150" y="4471375"/>
            <a:ext cx="265251" cy="265251"/>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4">
    <p:spTree>
      <p:nvGrpSpPr>
        <p:cNvPr id="221" name="Shape 221"/>
        <p:cNvGrpSpPr/>
        <p:nvPr/>
      </p:nvGrpSpPr>
      <p:grpSpPr>
        <a:xfrm>
          <a:off x="0" y="0"/>
          <a:ext cx="0" cy="0"/>
          <a:chOff x="0" y="0"/>
          <a:chExt cx="0" cy="0"/>
        </a:xfrm>
      </p:grpSpPr>
      <p:sp>
        <p:nvSpPr>
          <p:cNvPr id="222" name="Google Shape;222;p3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Font typeface="Arial"/>
              <a:buNone/>
              <a:defRPr>
                <a:solidFill>
                  <a:schemeClr val="lt1"/>
                </a:solidFill>
                <a:latin typeface="Arial"/>
                <a:ea typeface="Arial"/>
                <a:cs typeface="Arial"/>
                <a:sym typeface="Arial"/>
              </a:defRPr>
            </a:lvl1pPr>
            <a:lvl2pPr lvl="1" rtl="0">
              <a:spcBef>
                <a:spcPts val="0"/>
              </a:spcBef>
              <a:spcAft>
                <a:spcPts val="0"/>
              </a:spcAft>
              <a:buSzPts val="3500"/>
              <a:buFont typeface="Arial"/>
              <a:buNone/>
              <a:defRPr>
                <a:latin typeface="Arial"/>
                <a:ea typeface="Arial"/>
                <a:cs typeface="Arial"/>
                <a:sym typeface="Arial"/>
              </a:defRPr>
            </a:lvl2pPr>
            <a:lvl3pPr lvl="2" rtl="0">
              <a:spcBef>
                <a:spcPts val="0"/>
              </a:spcBef>
              <a:spcAft>
                <a:spcPts val="0"/>
              </a:spcAft>
              <a:buSzPts val="3500"/>
              <a:buFont typeface="Arial"/>
              <a:buNone/>
              <a:defRPr>
                <a:latin typeface="Arial"/>
                <a:ea typeface="Arial"/>
                <a:cs typeface="Arial"/>
                <a:sym typeface="Arial"/>
              </a:defRPr>
            </a:lvl3pPr>
            <a:lvl4pPr lvl="3" rtl="0">
              <a:spcBef>
                <a:spcPts val="0"/>
              </a:spcBef>
              <a:spcAft>
                <a:spcPts val="0"/>
              </a:spcAft>
              <a:buSzPts val="3500"/>
              <a:buFont typeface="Arial"/>
              <a:buNone/>
              <a:defRPr>
                <a:latin typeface="Arial"/>
                <a:ea typeface="Arial"/>
                <a:cs typeface="Arial"/>
                <a:sym typeface="Arial"/>
              </a:defRPr>
            </a:lvl4pPr>
            <a:lvl5pPr lvl="4" rtl="0">
              <a:spcBef>
                <a:spcPts val="0"/>
              </a:spcBef>
              <a:spcAft>
                <a:spcPts val="0"/>
              </a:spcAft>
              <a:buSzPts val="3500"/>
              <a:buFont typeface="Arial"/>
              <a:buNone/>
              <a:defRPr>
                <a:latin typeface="Arial"/>
                <a:ea typeface="Arial"/>
                <a:cs typeface="Arial"/>
                <a:sym typeface="Arial"/>
              </a:defRPr>
            </a:lvl5pPr>
            <a:lvl6pPr lvl="5" rtl="0">
              <a:spcBef>
                <a:spcPts val="0"/>
              </a:spcBef>
              <a:spcAft>
                <a:spcPts val="0"/>
              </a:spcAft>
              <a:buSzPts val="3500"/>
              <a:buFont typeface="Arial"/>
              <a:buNone/>
              <a:defRPr>
                <a:latin typeface="Arial"/>
                <a:ea typeface="Arial"/>
                <a:cs typeface="Arial"/>
                <a:sym typeface="Arial"/>
              </a:defRPr>
            </a:lvl6pPr>
            <a:lvl7pPr lvl="6" rtl="0">
              <a:spcBef>
                <a:spcPts val="0"/>
              </a:spcBef>
              <a:spcAft>
                <a:spcPts val="0"/>
              </a:spcAft>
              <a:buSzPts val="3500"/>
              <a:buFont typeface="Arial"/>
              <a:buNone/>
              <a:defRPr>
                <a:latin typeface="Arial"/>
                <a:ea typeface="Arial"/>
                <a:cs typeface="Arial"/>
                <a:sym typeface="Arial"/>
              </a:defRPr>
            </a:lvl7pPr>
            <a:lvl8pPr lvl="7" rtl="0">
              <a:spcBef>
                <a:spcPts val="0"/>
              </a:spcBef>
              <a:spcAft>
                <a:spcPts val="0"/>
              </a:spcAft>
              <a:buSzPts val="3500"/>
              <a:buFont typeface="Arial"/>
              <a:buNone/>
              <a:defRPr>
                <a:latin typeface="Arial"/>
                <a:ea typeface="Arial"/>
                <a:cs typeface="Arial"/>
                <a:sym typeface="Arial"/>
              </a:defRPr>
            </a:lvl8pPr>
            <a:lvl9pPr lvl="8" rtl="0">
              <a:spcBef>
                <a:spcPts val="0"/>
              </a:spcBef>
              <a:spcAft>
                <a:spcPts val="0"/>
              </a:spcAft>
              <a:buSzPts val="35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 name="Google Shape;24;p5"/>
          <p:cNvSpPr txBox="1"/>
          <p:nvPr>
            <p:ph idx="1" type="subTitle"/>
          </p:nvPr>
        </p:nvSpPr>
        <p:spPr>
          <a:xfrm>
            <a:off x="5055284" y="3680199"/>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 name="Google Shape;25;p5"/>
          <p:cNvSpPr txBox="1"/>
          <p:nvPr>
            <p:ph idx="2" type="subTitle"/>
          </p:nvPr>
        </p:nvSpPr>
        <p:spPr>
          <a:xfrm>
            <a:off x="1583300" y="3680199"/>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 name="Google Shape;26;p5"/>
          <p:cNvSpPr txBox="1"/>
          <p:nvPr>
            <p:ph idx="3" type="subTitle"/>
          </p:nvPr>
        </p:nvSpPr>
        <p:spPr>
          <a:xfrm>
            <a:off x="5055275" y="3372175"/>
            <a:ext cx="2505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7" name="Google Shape;27;p5"/>
          <p:cNvSpPr txBox="1"/>
          <p:nvPr>
            <p:ph idx="4" type="subTitle"/>
          </p:nvPr>
        </p:nvSpPr>
        <p:spPr>
          <a:xfrm>
            <a:off x="1583075" y="3372175"/>
            <a:ext cx="2505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Alata"/>
                <a:ea typeface="Alata"/>
                <a:cs typeface="Alata"/>
                <a:sym typeface="Alata"/>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30" name="Google Shape;30;p6"/>
          <p:cNvPicPr preferRelativeResize="0"/>
          <p:nvPr/>
        </p:nvPicPr>
        <p:blipFill>
          <a:blip r:embed="rId2">
            <a:alphaModFix/>
          </a:blip>
          <a:stretch>
            <a:fillRect/>
          </a:stretch>
        </p:blipFill>
        <p:spPr>
          <a:xfrm rot="10800000">
            <a:off x="8656950" y="4338750"/>
            <a:ext cx="265251" cy="265251"/>
          </a:xfrm>
          <a:prstGeom prst="rect">
            <a:avLst/>
          </a:prstGeom>
          <a:noFill/>
          <a:ln>
            <a:noFill/>
          </a:ln>
        </p:spPr>
      </p:pic>
      <p:cxnSp>
        <p:nvCxnSpPr>
          <p:cNvPr id="31" name="Google Shape;31;p6"/>
          <p:cNvCxnSpPr>
            <a:endCxn id="30" idx="2"/>
          </p:cNvCxnSpPr>
          <p:nvPr/>
        </p:nvCxnSpPr>
        <p:spPr>
          <a:xfrm>
            <a:off x="8789575" y="-150"/>
            <a:ext cx="0" cy="43389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720000" y="445025"/>
            <a:ext cx="4007400" cy="11730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 name="Google Shape;34;p7"/>
          <p:cNvSpPr txBox="1"/>
          <p:nvPr>
            <p:ph idx="1" type="subTitle"/>
          </p:nvPr>
        </p:nvSpPr>
        <p:spPr>
          <a:xfrm>
            <a:off x="720000" y="1881550"/>
            <a:ext cx="4007400" cy="195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713250" y="1288450"/>
            <a:ext cx="7717500" cy="12147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67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37" name="Google Shape;37;p8"/>
          <p:cNvPicPr preferRelativeResize="0"/>
          <p:nvPr/>
        </p:nvPicPr>
        <p:blipFill>
          <a:blip r:embed="rId2">
            <a:alphaModFix/>
          </a:blip>
          <a:stretch>
            <a:fillRect/>
          </a:stretch>
        </p:blipFill>
        <p:spPr>
          <a:xfrm rot="5400000">
            <a:off x="8158750" y="406875"/>
            <a:ext cx="265251" cy="265251"/>
          </a:xfrm>
          <a:prstGeom prst="rect">
            <a:avLst/>
          </a:prstGeom>
          <a:noFill/>
          <a:ln>
            <a:noFill/>
          </a:ln>
        </p:spPr>
      </p:pic>
      <p:cxnSp>
        <p:nvCxnSpPr>
          <p:cNvPr id="38" name="Google Shape;38;p8"/>
          <p:cNvCxnSpPr>
            <a:endCxn id="37" idx="2"/>
          </p:cNvCxnSpPr>
          <p:nvPr/>
        </p:nvCxnSpPr>
        <p:spPr>
          <a:xfrm>
            <a:off x="11650" y="539500"/>
            <a:ext cx="8147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txBox="1"/>
          <p:nvPr>
            <p:ph type="title"/>
          </p:nvPr>
        </p:nvSpPr>
        <p:spPr>
          <a:xfrm>
            <a:off x="2135550" y="539500"/>
            <a:ext cx="4872900" cy="146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200"/>
              <a:buNone/>
              <a:defRPr sz="96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1" name="Google Shape;41;p9"/>
          <p:cNvSpPr txBox="1"/>
          <p:nvPr>
            <p:ph idx="1" type="subTitle"/>
          </p:nvPr>
        </p:nvSpPr>
        <p:spPr>
          <a:xfrm>
            <a:off x="2135550" y="2166975"/>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 name="Google Shape;42;p9"/>
          <p:cNvSpPr/>
          <p:nvPr>
            <p:ph idx="2" type="pic"/>
          </p:nvPr>
        </p:nvSpPr>
        <p:spPr>
          <a:xfrm>
            <a:off x="0" y="3183325"/>
            <a:ext cx="9144000" cy="19683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p:nvPr>
            <p:ph idx="2" type="pic"/>
          </p:nvPr>
        </p:nvSpPr>
        <p:spPr>
          <a:xfrm>
            <a:off x="0" y="-125"/>
            <a:ext cx="9144000" cy="5304300"/>
          </a:xfrm>
          <a:prstGeom prst="rect">
            <a:avLst/>
          </a:prstGeom>
          <a:noFill/>
          <a:ln>
            <a:noFill/>
          </a:ln>
        </p:spPr>
      </p:sp>
      <p:sp>
        <p:nvSpPr>
          <p:cNvPr id="45" name="Google Shape;45;p10"/>
          <p:cNvSpPr txBox="1"/>
          <p:nvPr>
            <p:ph type="title"/>
          </p:nvPr>
        </p:nvSpPr>
        <p:spPr>
          <a:xfrm>
            <a:off x="720000" y="539500"/>
            <a:ext cx="4347600" cy="1000500"/>
          </a:xfrm>
          <a:prstGeom prst="rect">
            <a:avLst/>
          </a:prstGeom>
          <a:solidFill>
            <a:schemeClr val="dk1"/>
          </a:solidFill>
        </p:spPr>
        <p:txBody>
          <a:bodyPr anchorCtr="0" anchor="t" bIns="91425" lIns="91425" spcFirstLastPara="1" rIns="91425" wrap="square" tIns="91425">
            <a:noAutofit/>
          </a:bodyPr>
          <a:lstStyle>
            <a:lvl1pPr lvl="0" rtl="0">
              <a:spcBef>
                <a:spcPts val="0"/>
              </a:spcBef>
              <a:spcAft>
                <a:spcPts val="0"/>
              </a:spcAft>
              <a:buSzPts val="3200"/>
              <a:buNone/>
              <a:defRPr sz="26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Alata"/>
              <a:buNone/>
              <a:defRPr sz="3200">
                <a:solidFill>
                  <a:schemeClr val="dk1"/>
                </a:solidFill>
                <a:latin typeface="Alata"/>
                <a:ea typeface="Alata"/>
                <a:cs typeface="Alata"/>
                <a:sym typeface="Alata"/>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1pPr>
            <a:lvl2pPr indent="-317500" lvl="1" marL="9144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2pPr>
            <a:lvl3pPr indent="-317500" lvl="2" marL="13716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3pPr>
            <a:lvl4pPr indent="-317500" lvl="3" marL="18288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4pPr>
            <a:lvl5pPr indent="-317500" lvl="4" marL="22860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5pPr>
            <a:lvl6pPr indent="-317500" lvl="5" marL="27432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6pPr>
            <a:lvl7pPr indent="-317500" lvl="6" marL="32004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7pPr>
            <a:lvl8pPr indent="-317500" lvl="7" marL="36576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8pPr>
            <a:lvl9pPr indent="-317500" lvl="8" marL="4114800">
              <a:lnSpc>
                <a:spcPct val="100000"/>
              </a:lnSpc>
              <a:spcBef>
                <a:spcPts val="1600"/>
              </a:spcBef>
              <a:spcAft>
                <a:spcPts val="160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slide" Target="/ppt/slides/slide43.xml"/><Relationship Id="rId4" Type="http://schemas.openxmlformats.org/officeDocument/2006/relationships/slide" Target="/ppt/slides/slide40.xml"/><Relationship Id="rId9" Type="http://schemas.openxmlformats.org/officeDocument/2006/relationships/slide" Target="/ppt/slides/slide51.xml"/><Relationship Id="rId5" Type="http://schemas.openxmlformats.org/officeDocument/2006/relationships/slide" Target="/ppt/slides/slide39.xml"/><Relationship Id="rId6" Type="http://schemas.openxmlformats.org/officeDocument/2006/relationships/slide" Target="/ppt/slides/slide39.xml"/><Relationship Id="rId7" Type="http://schemas.openxmlformats.org/officeDocument/2006/relationships/slide" Target="/ppt/slides/slide11.xml"/><Relationship Id="rId8" Type="http://schemas.openxmlformats.org/officeDocument/2006/relationships/slide" Target="/ppt/slides/slide43.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45.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19" Type="http://schemas.openxmlformats.org/officeDocument/2006/relationships/hyperlink" Target="https://www.videvo.net/?utm_source=slidesgo_template&amp;utm_medium=referral-link&amp;utm_campaign=sg_resources&amp;utm_content=videvo" TargetMode="External"/><Relationship Id="rId18" Type="http://schemas.openxmlformats.org/officeDocument/2006/relationships/hyperlink" Target="https://wepik.com/?utm_source=slidesgo_template&amp;utm_medium=referral-link&amp;utm_campaign=promo-slide&amp;utm_term=slidesgo&amp;utm_content=wepik"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2.jp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1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wepik.com/ai?utm_source=slidesgo-referral&amp;utm_medium=presentation-attribution&amp;utm_campaign=ai-generated-images-by-wepik" TargetMode="External"/><Relationship Id="rId4" Type="http://schemas.openxmlformats.org/officeDocument/2006/relationships/hyperlink" Target="https://wepik.com/ai?utm_source=slidesgo-referral&amp;utm_medium=presentation-attribution&amp;utm_campaign=ai-generated-images-by-wepi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www.freepik.com/free-photo/fluffy-clouds-windy-sky_12108168.htm/?utm_source=slidesgo_template&amp;utm_medium=referral-link&amp;utm_campaign=sg_resources&amp;utm_content=freepik" TargetMode="External"/><Relationship Id="rId4" Type="http://schemas.openxmlformats.org/officeDocument/2006/relationships/hyperlink" Target="https://www.freepik.com/free-photo/low-angle-tall-chimney-airplane_30945520.htm/?utm_source=slidesgo_template&amp;utm_medium=referral-link&amp;utm_campaign=sg_resources&amp;utm_content=freepik" TargetMode="External"/><Relationship Id="rId9" Type="http://schemas.openxmlformats.org/officeDocument/2006/relationships/hyperlink" Target="https://www.freepik.com/free-photo/aerial-view-cloudscape_4538241.htm/?utm_source=slidesgo_template&amp;utm_medium=referral-link&amp;utm_campaign=sg_resources&amp;utm_content=freepik" TargetMode="External"/><Relationship Id="rId5" Type="http://schemas.openxmlformats.org/officeDocument/2006/relationships/hyperlink" Target="https://www.freepik.com/free-photo/beautiful-skyscape-during-daytime_22542932.htm/?utm_source=slidesgo_template&amp;utm_medium=referral-link&amp;utm_campaign=sg_resources&amp;utm_content=freepik" TargetMode="External"/><Relationship Id="rId6" Type="http://schemas.openxmlformats.org/officeDocument/2006/relationships/hyperlink" Target="https://www.freepik.com/free-photo/medium-shot-smiley-stewardess-posing_38687594.htm/?utm_source=slidesgo_template&amp;utm_medium=referral-link&amp;utm_campaign=sg_resources&amp;utm_content=freepik" TargetMode="External"/><Relationship Id="rId7" Type="http://schemas.openxmlformats.org/officeDocument/2006/relationships/hyperlink" Target="https://www.freepik.com/free-photo/medium-shot-flight-attendants-with-laptop_38687482.htm/?utm_source=slidesgo_template&amp;utm_medium=referral-link&amp;utm_campaign=sg_resources&amp;utm_content=freepik" TargetMode="External"/><Relationship Id="rId8" Type="http://schemas.openxmlformats.org/officeDocument/2006/relationships/hyperlink" Target="https://www.freepik.com/free-photo/white-clouds-seen-from-airplane_12109910.htm/?utm_source=slidesgo_template&amp;utm_medium=referral-link&amp;utm_campaign=sg_resources&amp;utm_content=freepik" TargetMode="External"/><Relationship Id="rId10" Type="http://schemas.openxmlformats.org/officeDocument/2006/relationships/hyperlink" Target="https://www.flaticon.com/packs/aviation-27?word=plane/?utm_source=slidesgo_template&amp;utm_medium=referral-link&amp;utm_campaign=sg_resources&amp;utm_content=flaticon"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slide" Target="/ppt/slides/slide11.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2.xml"/><Relationship Id="rId3" Type="http://schemas.openxmlformats.org/officeDocument/2006/relationships/hyperlink" Target="http://bit.ly/2PfT4lq" TargetMode="External"/><Relationship Id="rId4" Type="http://schemas.openxmlformats.org/officeDocument/2006/relationships/slide" Target="/ppt/slides/slide11.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3.xml"/><Relationship Id="rId3" Type="http://schemas.openxmlformats.org/officeDocument/2006/relationships/hyperlink" Target="https://fonts.google.com/specimen/Alata" TargetMode="External"/><Relationship Id="rId4" Type="http://schemas.openxmlformats.org/officeDocument/2006/relationships/hyperlink" Target="https://fonts.google.com/specimen/Lexend+Deca"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11.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0.png"/><Relationship Id="rId14" Type="http://schemas.openxmlformats.org/officeDocument/2006/relationships/image" Target="../media/image9.png"/><Relationship Id="rId17" Type="http://schemas.openxmlformats.org/officeDocument/2006/relationships/image" Target="../media/image13.png"/><Relationship Id="rId16" Type="http://schemas.openxmlformats.org/officeDocument/2006/relationships/image" Target="../media/image8.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5.xml"/><Relationship Id="rId3" Type="http://schemas.openxmlformats.org/officeDocument/2006/relationships/hyperlink" Target="https://bit.ly/2ZjL1pd"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1.xml"/><Relationship Id="rId3" Type="http://schemas.openxmlformats.org/officeDocument/2006/relationships/hyperlink" Target="https://workspace.google.com/marketplace/app/icons_for_slides_docs/381578326502"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hyperlink" Target="http://bit.ly/2PfT4lq" TargetMode="Externa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hyperlink" Target="https://docs.google.com/spreadsheets/d/1JoEYnFbrJ-wYV8fBEeOYOLvqwx4vYx_PREbEBnJ7wtE/copy" TargetMode="External"/><Relationship Id="rId4" Type="http://schemas.openxmlformats.org/officeDocument/2006/relationships/image" Target="../media/image4.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7"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7E93"/>
        </a:solidFill>
      </p:bgPr>
    </p:bg>
    <p:spTree>
      <p:nvGrpSpPr>
        <p:cNvPr id="226" name="Shape 226"/>
        <p:cNvGrpSpPr/>
        <p:nvPr/>
      </p:nvGrpSpPr>
      <p:grpSpPr>
        <a:xfrm>
          <a:off x="0" y="0"/>
          <a:ext cx="0" cy="0"/>
          <a:chOff x="0" y="0"/>
          <a:chExt cx="0" cy="0"/>
        </a:xfrm>
      </p:grpSpPr>
      <p:sp>
        <p:nvSpPr>
          <p:cNvPr id="227" name="Google Shape;227;p34"/>
          <p:cNvSpPr txBox="1"/>
          <p:nvPr>
            <p:ph type="ctrTitle"/>
          </p:nvPr>
        </p:nvSpPr>
        <p:spPr>
          <a:xfrm>
            <a:off x="1982400" y="2748500"/>
            <a:ext cx="5179200" cy="71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Security </a:t>
            </a:r>
            <a:r>
              <a:rPr lang="en" sz="3000"/>
              <a:t>Assessment</a:t>
            </a:r>
            <a:r>
              <a:rPr lang="en" sz="3000"/>
              <a:t> Briefing</a:t>
            </a:r>
            <a:endParaRPr sz="3000"/>
          </a:p>
        </p:txBody>
      </p:sp>
      <p:sp>
        <p:nvSpPr>
          <p:cNvPr id="228" name="Google Shape;228;p34"/>
          <p:cNvSpPr txBox="1"/>
          <p:nvPr>
            <p:ph idx="1" type="subTitle"/>
          </p:nvPr>
        </p:nvSpPr>
        <p:spPr>
          <a:xfrm>
            <a:off x="3795300" y="3386675"/>
            <a:ext cx="15534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Team #</a:t>
            </a:r>
            <a:endParaRPr sz="2800"/>
          </a:p>
        </p:txBody>
      </p:sp>
      <p:cxnSp>
        <p:nvCxnSpPr>
          <p:cNvPr id="229" name="Google Shape;229;p34"/>
          <p:cNvCxnSpPr/>
          <p:nvPr/>
        </p:nvCxnSpPr>
        <p:spPr>
          <a:xfrm>
            <a:off x="741025" y="548525"/>
            <a:ext cx="7624200" cy="0"/>
          </a:xfrm>
          <a:prstGeom prst="straightConnector1">
            <a:avLst/>
          </a:prstGeom>
          <a:noFill/>
          <a:ln cap="flat" cmpd="sng" w="9525">
            <a:solidFill>
              <a:schemeClr val="dk1"/>
            </a:solidFill>
            <a:prstDash val="solid"/>
            <a:round/>
            <a:headEnd len="med" w="med" type="none"/>
            <a:tailEnd len="med" w="med" type="none"/>
          </a:ln>
        </p:spPr>
      </p:cxnSp>
      <p:cxnSp>
        <p:nvCxnSpPr>
          <p:cNvPr id="230" name="Google Shape;230;p34"/>
          <p:cNvCxnSpPr>
            <a:endCxn id="231" idx="2"/>
          </p:cNvCxnSpPr>
          <p:nvPr/>
        </p:nvCxnSpPr>
        <p:spPr>
          <a:xfrm>
            <a:off x="721325" y="4604000"/>
            <a:ext cx="7444200" cy="0"/>
          </a:xfrm>
          <a:prstGeom prst="straightConnector1">
            <a:avLst/>
          </a:prstGeom>
          <a:noFill/>
          <a:ln cap="flat" cmpd="sng" w="9525">
            <a:solidFill>
              <a:schemeClr val="dk1"/>
            </a:solidFill>
            <a:prstDash val="solid"/>
            <a:round/>
            <a:headEnd len="med" w="med" type="none"/>
            <a:tailEnd len="med" w="med" type="none"/>
          </a:ln>
        </p:spPr>
      </p:cxnSp>
      <p:pic>
        <p:nvPicPr>
          <p:cNvPr id="231" name="Google Shape;231;p34"/>
          <p:cNvPicPr preferRelativeResize="0"/>
          <p:nvPr/>
        </p:nvPicPr>
        <p:blipFill>
          <a:blip r:embed="rId3">
            <a:alphaModFix/>
          </a:blip>
          <a:stretch>
            <a:fillRect/>
          </a:stretch>
        </p:blipFill>
        <p:spPr>
          <a:xfrm rot="5400000">
            <a:off x="8165525" y="4471375"/>
            <a:ext cx="265251" cy="265251"/>
          </a:xfrm>
          <a:prstGeom prst="rect">
            <a:avLst/>
          </a:prstGeom>
          <a:noFill/>
          <a:ln>
            <a:noFill/>
          </a:ln>
        </p:spPr>
      </p:pic>
      <p:pic>
        <p:nvPicPr>
          <p:cNvPr id="232" name="Google Shape;232;p34"/>
          <p:cNvPicPr preferRelativeResize="0"/>
          <p:nvPr/>
        </p:nvPicPr>
        <p:blipFill>
          <a:blip r:embed="rId4">
            <a:alphaModFix/>
          </a:blip>
          <a:stretch>
            <a:fillRect/>
          </a:stretch>
        </p:blipFill>
        <p:spPr>
          <a:xfrm>
            <a:off x="1728375" y="232025"/>
            <a:ext cx="5687250" cy="3154649"/>
          </a:xfrm>
          <a:prstGeom prst="rect">
            <a:avLst/>
          </a:prstGeom>
          <a:noFill/>
          <a:ln>
            <a:noFill/>
          </a:ln>
        </p:spPr>
      </p:pic>
      <p:sp>
        <p:nvSpPr>
          <p:cNvPr id="233" name="Google Shape;233;p34"/>
          <p:cNvSpPr txBox="1"/>
          <p:nvPr/>
        </p:nvSpPr>
        <p:spPr>
          <a:xfrm>
            <a:off x="3795300" y="3925438"/>
            <a:ext cx="155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latin typeface="Lexend Deca Light"/>
                <a:ea typeface="Lexend Deca Light"/>
                <a:cs typeface="Lexend Deca Light"/>
                <a:sym typeface="Lexend Deca Light"/>
              </a:rPr>
              <a:t>1/14/24</a:t>
            </a:r>
            <a:endParaRPr sz="2800">
              <a:solidFill>
                <a:schemeClr val="dk1"/>
              </a:solidFill>
              <a:latin typeface="Lexend Deca Light"/>
              <a:ea typeface="Lexend Deca Light"/>
              <a:cs typeface="Lexend Deca Light"/>
              <a:sym typeface="Lexend Deca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Areas of Improvement</a:t>
            </a:r>
            <a:endParaRPr/>
          </a:p>
        </p:txBody>
      </p:sp>
      <p:sp>
        <p:nvSpPr>
          <p:cNvPr id="379" name="Google Shape;379;p43"/>
          <p:cNvSpPr txBox="1"/>
          <p:nvPr>
            <p:ph idx="1" type="subTitle"/>
          </p:nvPr>
        </p:nvSpPr>
        <p:spPr>
          <a:xfrm>
            <a:off x="720001" y="3017801"/>
            <a:ext cx="23388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of them all</a:t>
            </a:r>
            <a:endParaRPr/>
          </a:p>
        </p:txBody>
      </p:sp>
      <p:sp>
        <p:nvSpPr>
          <p:cNvPr id="380" name="Google Shape;380;p43"/>
          <p:cNvSpPr txBox="1"/>
          <p:nvPr>
            <p:ph idx="2" type="subTitle"/>
          </p:nvPr>
        </p:nvSpPr>
        <p:spPr>
          <a:xfrm>
            <a:off x="3402596" y="3017801"/>
            <a:ext cx="23388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381" name="Google Shape;381;p43"/>
          <p:cNvSpPr txBox="1"/>
          <p:nvPr>
            <p:ph idx="3" type="subTitle"/>
          </p:nvPr>
        </p:nvSpPr>
        <p:spPr>
          <a:xfrm>
            <a:off x="6085198" y="3017801"/>
            <a:ext cx="23388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382" name="Google Shape;382;p43"/>
          <p:cNvSpPr txBox="1"/>
          <p:nvPr>
            <p:ph idx="4" type="subTitle"/>
          </p:nvPr>
        </p:nvSpPr>
        <p:spPr>
          <a:xfrm>
            <a:off x="720000" y="2563225"/>
            <a:ext cx="23388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Immediate concerns</a:t>
            </a:r>
            <a:endParaRPr/>
          </a:p>
        </p:txBody>
      </p:sp>
      <p:sp>
        <p:nvSpPr>
          <p:cNvPr id="383" name="Google Shape;383;p43"/>
          <p:cNvSpPr txBox="1"/>
          <p:nvPr>
            <p:ph idx="5" type="subTitle"/>
          </p:nvPr>
        </p:nvSpPr>
        <p:spPr>
          <a:xfrm>
            <a:off x="3402600" y="2563225"/>
            <a:ext cx="23388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costs or something</a:t>
            </a:r>
            <a:endParaRPr/>
          </a:p>
        </p:txBody>
      </p:sp>
      <p:sp>
        <p:nvSpPr>
          <p:cNvPr id="384" name="Google Shape;384;p43"/>
          <p:cNvSpPr txBox="1"/>
          <p:nvPr>
            <p:ph idx="6" type="subTitle"/>
          </p:nvPr>
        </p:nvSpPr>
        <p:spPr>
          <a:xfrm>
            <a:off x="6085199" y="2563225"/>
            <a:ext cx="23388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Long term improvements</a:t>
            </a:r>
            <a:endParaRPr/>
          </a:p>
        </p:txBody>
      </p:sp>
      <p:grpSp>
        <p:nvGrpSpPr>
          <p:cNvPr id="385" name="Google Shape;385;p43"/>
          <p:cNvGrpSpPr/>
          <p:nvPr/>
        </p:nvGrpSpPr>
        <p:grpSpPr>
          <a:xfrm>
            <a:off x="7092289" y="2042705"/>
            <a:ext cx="324602" cy="425358"/>
            <a:chOff x="3997067" y="1346311"/>
            <a:chExt cx="339719" cy="445167"/>
          </a:xfrm>
        </p:grpSpPr>
        <p:sp>
          <p:nvSpPr>
            <p:cNvPr id="386" name="Google Shape;386;p43"/>
            <p:cNvSpPr/>
            <p:nvPr/>
          </p:nvSpPr>
          <p:spPr>
            <a:xfrm>
              <a:off x="4173162" y="1346311"/>
              <a:ext cx="120048" cy="117024"/>
            </a:xfrm>
            <a:custGeom>
              <a:rect b="b" l="l" r="r" t="t"/>
              <a:pathLst>
                <a:path extrusionOk="0" h="3134" w="3215">
                  <a:moveTo>
                    <a:pt x="1881" y="681"/>
                  </a:moveTo>
                  <a:lnTo>
                    <a:pt x="2453" y="1086"/>
                  </a:lnTo>
                  <a:lnTo>
                    <a:pt x="2048" y="1657"/>
                  </a:lnTo>
                  <a:lnTo>
                    <a:pt x="1477" y="1228"/>
                  </a:lnTo>
                  <a:lnTo>
                    <a:pt x="1881" y="681"/>
                  </a:lnTo>
                  <a:close/>
                  <a:moveTo>
                    <a:pt x="2340" y="0"/>
                  </a:moveTo>
                  <a:cubicBezTo>
                    <a:pt x="1547" y="0"/>
                    <a:pt x="785" y="393"/>
                    <a:pt x="333" y="1038"/>
                  </a:cubicBezTo>
                  <a:lnTo>
                    <a:pt x="0" y="1467"/>
                  </a:lnTo>
                  <a:lnTo>
                    <a:pt x="95" y="1657"/>
                  </a:lnTo>
                  <a:cubicBezTo>
                    <a:pt x="453" y="2467"/>
                    <a:pt x="1215" y="3014"/>
                    <a:pt x="2072" y="3110"/>
                  </a:cubicBezTo>
                  <a:lnTo>
                    <a:pt x="2262" y="3134"/>
                  </a:lnTo>
                  <a:lnTo>
                    <a:pt x="2596" y="2681"/>
                  </a:lnTo>
                  <a:cubicBezTo>
                    <a:pt x="3120" y="1967"/>
                    <a:pt x="3215" y="1038"/>
                    <a:pt x="2882" y="228"/>
                  </a:cubicBezTo>
                  <a:lnTo>
                    <a:pt x="2786" y="14"/>
                  </a:lnTo>
                  <a:lnTo>
                    <a:pt x="2596" y="14"/>
                  </a:lnTo>
                  <a:cubicBezTo>
                    <a:pt x="2510" y="5"/>
                    <a:pt x="2425" y="0"/>
                    <a:pt x="23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3"/>
            <p:cNvSpPr/>
            <p:nvPr/>
          </p:nvSpPr>
          <p:spPr>
            <a:xfrm>
              <a:off x="4075332" y="1398400"/>
              <a:ext cx="183227" cy="104067"/>
            </a:xfrm>
            <a:custGeom>
              <a:rect b="b" l="l" r="r" t="t"/>
              <a:pathLst>
                <a:path extrusionOk="0" h="2787" w="4907">
                  <a:moveTo>
                    <a:pt x="1763" y="0"/>
                  </a:moveTo>
                  <a:cubicBezTo>
                    <a:pt x="786" y="0"/>
                    <a:pt x="0" y="786"/>
                    <a:pt x="0" y="1739"/>
                  </a:cubicBezTo>
                  <a:lnTo>
                    <a:pt x="24" y="1739"/>
                  </a:lnTo>
                  <a:lnTo>
                    <a:pt x="24" y="2786"/>
                  </a:lnTo>
                  <a:lnTo>
                    <a:pt x="358" y="2786"/>
                  </a:lnTo>
                  <a:cubicBezTo>
                    <a:pt x="929" y="2786"/>
                    <a:pt x="1406" y="2334"/>
                    <a:pt x="1406" y="1739"/>
                  </a:cubicBezTo>
                  <a:lnTo>
                    <a:pt x="2120" y="1739"/>
                  </a:lnTo>
                  <a:cubicBezTo>
                    <a:pt x="2120" y="2334"/>
                    <a:pt x="2572" y="2786"/>
                    <a:pt x="3168" y="2786"/>
                  </a:cubicBezTo>
                  <a:lnTo>
                    <a:pt x="4906" y="2786"/>
                  </a:lnTo>
                  <a:lnTo>
                    <a:pt x="4906" y="2429"/>
                  </a:lnTo>
                  <a:lnTo>
                    <a:pt x="4620" y="2405"/>
                  </a:lnTo>
                  <a:cubicBezTo>
                    <a:pt x="3501" y="2286"/>
                    <a:pt x="2525" y="1572"/>
                    <a:pt x="2072" y="548"/>
                  </a:cubicBezTo>
                  <a:lnTo>
                    <a:pt x="18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3"/>
            <p:cNvSpPr/>
            <p:nvPr/>
          </p:nvSpPr>
          <p:spPr>
            <a:xfrm>
              <a:off x="4127794" y="1687374"/>
              <a:ext cx="26698" cy="86293"/>
            </a:xfrm>
            <a:custGeom>
              <a:rect b="b" l="l" r="r" t="t"/>
              <a:pathLst>
                <a:path extrusionOk="0" h="2311" w="715">
                  <a:moveTo>
                    <a:pt x="1" y="1"/>
                  </a:moveTo>
                  <a:lnTo>
                    <a:pt x="1" y="1596"/>
                  </a:lnTo>
                  <a:lnTo>
                    <a:pt x="715" y="2311"/>
                  </a:lnTo>
                  <a:lnTo>
                    <a:pt x="7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3"/>
            <p:cNvSpPr/>
            <p:nvPr/>
          </p:nvSpPr>
          <p:spPr>
            <a:xfrm>
              <a:off x="4180257" y="1687374"/>
              <a:ext cx="25839" cy="86293"/>
            </a:xfrm>
            <a:custGeom>
              <a:rect b="b" l="l" r="r" t="t"/>
              <a:pathLst>
                <a:path extrusionOk="0" h="2311" w="692">
                  <a:moveTo>
                    <a:pt x="1" y="1"/>
                  </a:moveTo>
                  <a:lnTo>
                    <a:pt x="1" y="2311"/>
                  </a:lnTo>
                  <a:lnTo>
                    <a:pt x="691" y="1596"/>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3"/>
            <p:cNvSpPr/>
            <p:nvPr/>
          </p:nvSpPr>
          <p:spPr>
            <a:xfrm>
              <a:off x="4198927" y="1687374"/>
              <a:ext cx="137859" cy="104104"/>
            </a:xfrm>
            <a:custGeom>
              <a:rect b="b" l="l" r="r" t="t"/>
              <a:pathLst>
                <a:path extrusionOk="0" h="2788" w="3692">
                  <a:moveTo>
                    <a:pt x="906" y="1"/>
                  </a:moveTo>
                  <a:lnTo>
                    <a:pt x="906" y="1882"/>
                  </a:lnTo>
                  <a:lnTo>
                    <a:pt x="1" y="2787"/>
                  </a:lnTo>
                  <a:lnTo>
                    <a:pt x="1596" y="2787"/>
                  </a:lnTo>
                  <a:lnTo>
                    <a:pt x="1596" y="1739"/>
                  </a:lnTo>
                  <a:lnTo>
                    <a:pt x="2311" y="1739"/>
                  </a:lnTo>
                  <a:lnTo>
                    <a:pt x="2311" y="2787"/>
                  </a:lnTo>
                  <a:lnTo>
                    <a:pt x="3692" y="2787"/>
                  </a:lnTo>
                  <a:lnTo>
                    <a:pt x="3692" y="1739"/>
                  </a:lnTo>
                  <a:cubicBezTo>
                    <a:pt x="3692" y="787"/>
                    <a:pt x="2906" y="1"/>
                    <a:pt x="1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3"/>
            <p:cNvSpPr/>
            <p:nvPr/>
          </p:nvSpPr>
          <p:spPr>
            <a:xfrm>
              <a:off x="3997067" y="1687374"/>
              <a:ext cx="138755" cy="104104"/>
            </a:xfrm>
            <a:custGeom>
              <a:rect b="b" l="l" r="r" t="t"/>
              <a:pathLst>
                <a:path extrusionOk="0" h="2788" w="3716">
                  <a:moveTo>
                    <a:pt x="1763" y="1"/>
                  </a:moveTo>
                  <a:cubicBezTo>
                    <a:pt x="787" y="1"/>
                    <a:pt x="1" y="787"/>
                    <a:pt x="1" y="1739"/>
                  </a:cubicBezTo>
                  <a:lnTo>
                    <a:pt x="1" y="2787"/>
                  </a:lnTo>
                  <a:lnTo>
                    <a:pt x="1406" y="2787"/>
                  </a:lnTo>
                  <a:lnTo>
                    <a:pt x="1406" y="1739"/>
                  </a:lnTo>
                  <a:lnTo>
                    <a:pt x="2120" y="1739"/>
                  </a:lnTo>
                  <a:lnTo>
                    <a:pt x="2120" y="2787"/>
                  </a:lnTo>
                  <a:lnTo>
                    <a:pt x="3716" y="2787"/>
                  </a:lnTo>
                  <a:lnTo>
                    <a:pt x="2811" y="1882"/>
                  </a:lnTo>
                  <a:lnTo>
                    <a:pt x="28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3"/>
            <p:cNvSpPr/>
            <p:nvPr/>
          </p:nvSpPr>
          <p:spPr>
            <a:xfrm>
              <a:off x="4048671" y="1502429"/>
              <a:ext cx="237445" cy="158322"/>
            </a:xfrm>
            <a:custGeom>
              <a:rect b="b" l="l" r="r" t="t"/>
              <a:pathLst>
                <a:path extrusionOk="0" h="4240" w="6359">
                  <a:moveTo>
                    <a:pt x="2834" y="2096"/>
                  </a:moveTo>
                  <a:cubicBezTo>
                    <a:pt x="2834" y="2310"/>
                    <a:pt x="2977" y="2453"/>
                    <a:pt x="3167" y="2453"/>
                  </a:cubicBezTo>
                  <a:cubicBezTo>
                    <a:pt x="3358" y="2453"/>
                    <a:pt x="3525" y="2310"/>
                    <a:pt x="3525" y="2120"/>
                  </a:cubicBezTo>
                  <a:lnTo>
                    <a:pt x="4215" y="2120"/>
                  </a:lnTo>
                  <a:cubicBezTo>
                    <a:pt x="4215" y="2691"/>
                    <a:pt x="3739" y="3168"/>
                    <a:pt x="3167" y="3168"/>
                  </a:cubicBezTo>
                  <a:cubicBezTo>
                    <a:pt x="2596" y="3168"/>
                    <a:pt x="2120" y="2691"/>
                    <a:pt x="2120" y="2096"/>
                  </a:cubicBezTo>
                  <a:close/>
                  <a:moveTo>
                    <a:pt x="2477" y="0"/>
                  </a:moveTo>
                  <a:cubicBezTo>
                    <a:pt x="2167" y="429"/>
                    <a:pt x="1643" y="715"/>
                    <a:pt x="1072" y="715"/>
                  </a:cubicBezTo>
                  <a:lnTo>
                    <a:pt x="738" y="715"/>
                  </a:lnTo>
                  <a:cubicBezTo>
                    <a:pt x="381" y="715"/>
                    <a:pt x="48" y="1001"/>
                    <a:pt x="24" y="1358"/>
                  </a:cubicBezTo>
                  <a:cubicBezTo>
                    <a:pt x="0" y="1763"/>
                    <a:pt x="333" y="2096"/>
                    <a:pt x="714" y="2096"/>
                  </a:cubicBezTo>
                  <a:lnTo>
                    <a:pt x="762" y="2096"/>
                  </a:lnTo>
                  <a:cubicBezTo>
                    <a:pt x="929" y="3287"/>
                    <a:pt x="1929" y="4239"/>
                    <a:pt x="3167" y="4239"/>
                  </a:cubicBezTo>
                  <a:cubicBezTo>
                    <a:pt x="4406" y="4239"/>
                    <a:pt x="5406" y="3287"/>
                    <a:pt x="5573" y="2096"/>
                  </a:cubicBezTo>
                  <a:lnTo>
                    <a:pt x="5596" y="2096"/>
                  </a:lnTo>
                  <a:cubicBezTo>
                    <a:pt x="5977" y="2096"/>
                    <a:pt x="6287" y="1834"/>
                    <a:pt x="6311" y="1453"/>
                  </a:cubicBezTo>
                  <a:cubicBezTo>
                    <a:pt x="6358" y="1048"/>
                    <a:pt x="6025" y="715"/>
                    <a:pt x="5620" y="715"/>
                  </a:cubicBezTo>
                  <a:lnTo>
                    <a:pt x="3882" y="715"/>
                  </a:lnTo>
                  <a:cubicBezTo>
                    <a:pt x="3310" y="715"/>
                    <a:pt x="2786" y="429"/>
                    <a:pt x="2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43"/>
          <p:cNvSpPr/>
          <p:nvPr/>
        </p:nvSpPr>
        <p:spPr>
          <a:xfrm>
            <a:off x="4358722" y="2093089"/>
            <a:ext cx="426560" cy="324594"/>
          </a:xfrm>
          <a:custGeom>
            <a:rect b="b" l="l" r="r" t="t"/>
            <a:pathLst>
              <a:path extrusionOk="0" h="9098" w="11956">
                <a:moveTo>
                  <a:pt x="2478" y="0"/>
                </a:moveTo>
                <a:cubicBezTo>
                  <a:pt x="2478" y="1167"/>
                  <a:pt x="1501" y="2096"/>
                  <a:pt x="358" y="2096"/>
                </a:cubicBezTo>
                <a:lnTo>
                  <a:pt x="1" y="2096"/>
                </a:lnTo>
                <a:lnTo>
                  <a:pt x="1" y="2810"/>
                </a:lnTo>
                <a:lnTo>
                  <a:pt x="358" y="2810"/>
                </a:lnTo>
                <a:cubicBezTo>
                  <a:pt x="1192" y="2810"/>
                  <a:pt x="1954" y="2429"/>
                  <a:pt x="2478" y="1834"/>
                </a:cubicBezTo>
                <a:lnTo>
                  <a:pt x="2478" y="8407"/>
                </a:lnTo>
                <a:lnTo>
                  <a:pt x="1430" y="8407"/>
                </a:lnTo>
                <a:lnTo>
                  <a:pt x="1430" y="9097"/>
                </a:lnTo>
                <a:lnTo>
                  <a:pt x="4930" y="9097"/>
                </a:lnTo>
                <a:lnTo>
                  <a:pt x="4930" y="8407"/>
                </a:lnTo>
                <a:lnTo>
                  <a:pt x="3883" y="8407"/>
                </a:lnTo>
                <a:lnTo>
                  <a:pt x="3883" y="1834"/>
                </a:lnTo>
                <a:cubicBezTo>
                  <a:pt x="4383" y="2429"/>
                  <a:pt x="5145" y="2810"/>
                  <a:pt x="5978" y="2810"/>
                </a:cubicBezTo>
                <a:cubicBezTo>
                  <a:pt x="6812" y="2810"/>
                  <a:pt x="7574" y="2429"/>
                  <a:pt x="8074" y="1834"/>
                </a:cubicBezTo>
                <a:lnTo>
                  <a:pt x="8074" y="8407"/>
                </a:lnTo>
                <a:lnTo>
                  <a:pt x="7026" y="8407"/>
                </a:lnTo>
                <a:lnTo>
                  <a:pt x="7026" y="9097"/>
                </a:lnTo>
                <a:lnTo>
                  <a:pt x="10527" y="9097"/>
                </a:lnTo>
                <a:lnTo>
                  <a:pt x="10527" y="8407"/>
                </a:lnTo>
                <a:lnTo>
                  <a:pt x="9479" y="8407"/>
                </a:lnTo>
                <a:lnTo>
                  <a:pt x="9479" y="1834"/>
                </a:lnTo>
                <a:cubicBezTo>
                  <a:pt x="10003" y="2429"/>
                  <a:pt x="10741" y="2810"/>
                  <a:pt x="11575" y="2810"/>
                </a:cubicBezTo>
                <a:lnTo>
                  <a:pt x="11956" y="2810"/>
                </a:lnTo>
                <a:lnTo>
                  <a:pt x="11956" y="2096"/>
                </a:lnTo>
                <a:lnTo>
                  <a:pt x="11575" y="2096"/>
                </a:lnTo>
                <a:cubicBezTo>
                  <a:pt x="10432" y="2096"/>
                  <a:pt x="9479" y="1167"/>
                  <a:pt x="9479" y="0"/>
                </a:cubicBezTo>
                <a:lnTo>
                  <a:pt x="8074" y="0"/>
                </a:lnTo>
                <a:cubicBezTo>
                  <a:pt x="8074" y="1167"/>
                  <a:pt x="7121" y="2096"/>
                  <a:pt x="5978" y="2096"/>
                </a:cubicBezTo>
                <a:cubicBezTo>
                  <a:pt x="4811" y="2096"/>
                  <a:pt x="3883" y="1167"/>
                  <a:pt x="38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43"/>
          <p:cNvGrpSpPr/>
          <p:nvPr/>
        </p:nvGrpSpPr>
        <p:grpSpPr>
          <a:xfrm>
            <a:off x="1675252" y="2042421"/>
            <a:ext cx="428283" cy="425928"/>
            <a:chOff x="2507612" y="1345713"/>
            <a:chExt cx="448229" cy="445765"/>
          </a:xfrm>
        </p:grpSpPr>
        <p:sp>
          <p:nvSpPr>
            <p:cNvPr id="395" name="Google Shape;395;p43"/>
            <p:cNvSpPr/>
            <p:nvPr/>
          </p:nvSpPr>
          <p:spPr>
            <a:xfrm>
              <a:off x="2721906" y="1345713"/>
              <a:ext cx="233935" cy="231433"/>
            </a:xfrm>
            <a:custGeom>
              <a:rect b="b" l="l" r="r" t="t"/>
              <a:pathLst>
                <a:path extrusionOk="0" h="6198" w="6265">
                  <a:moveTo>
                    <a:pt x="5502" y="0"/>
                  </a:moveTo>
                  <a:cubicBezTo>
                    <a:pt x="5317" y="0"/>
                    <a:pt x="5133" y="66"/>
                    <a:pt x="5002" y="197"/>
                  </a:cubicBezTo>
                  <a:lnTo>
                    <a:pt x="3954" y="1244"/>
                  </a:lnTo>
                  <a:lnTo>
                    <a:pt x="1239" y="6"/>
                  </a:lnTo>
                  <a:lnTo>
                    <a:pt x="501" y="744"/>
                  </a:lnTo>
                  <a:lnTo>
                    <a:pt x="2478" y="2721"/>
                  </a:lnTo>
                  <a:lnTo>
                    <a:pt x="1599" y="3599"/>
                  </a:lnTo>
                  <a:lnTo>
                    <a:pt x="739" y="3483"/>
                  </a:lnTo>
                  <a:lnTo>
                    <a:pt x="1" y="4221"/>
                  </a:lnTo>
                  <a:lnTo>
                    <a:pt x="1239" y="4959"/>
                  </a:lnTo>
                  <a:lnTo>
                    <a:pt x="1977" y="6198"/>
                  </a:lnTo>
                  <a:lnTo>
                    <a:pt x="2716" y="5460"/>
                  </a:lnTo>
                  <a:lnTo>
                    <a:pt x="2597" y="4578"/>
                  </a:lnTo>
                  <a:lnTo>
                    <a:pt x="3454" y="3721"/>
                  </a:lnTo>
                  <a:lnTo>
                    <a:pt x="5431" y="5698"/>
                  </a:lnTo>
                  <a:lnTo>
                    <a:pt x="6193" y="4959"/>
                  </a:lnTo>
                  <a:lnTo>
                    <a:pt x="4954" y="2221"/>
                  </a:lnTo>
                  <a:lnTo>
                    <a:pt x="6002" y="1197"/>
                  </a:lnTo>
                  <a:cubicBezTo>
                    <a:pt x="6264" y="911"/>
                    <a:pt x="6264" y="482"/>
                    <a:pt x="6002" y="197"/>
                  </a:cubicBezTo>
                  <a:cubicBezTo>
                    <a:pt x="5871" y="66"/>
                    <a:pt x="5687" y="0"/>
                    <a:pt x="5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3"/>
            <p:cNvSpPr/>
            <p:nvPr/>
          </p:nvSpPr>
          <p:spPr>
            <a:xfrm>
              <a:off x="2509404" y="1418825"/>
              <a:ext cx="147642" cy="181435"/>
            </a:xfrm>
            <a:custGeom>
              <a:rect b="b" l="l" r="r" t="t"/>
              <a:pathLst>
                <a:path extrusionOk="0" h="4859" w="3954">
                  <a:moveTo>
                    <a:pt x="2096" y="1"/>
                  </a:moveTo>
                  <a:cubicBezTo>
                    <a:pt x="977" y="882"/>
                    <a:pt x="191" y="2168"/>
                    <a:pt x="0" y="3644"/>
                  </a:cubicBezTo>
                  <a:lnTo>
                    <a:pt x="715" y="3644"/>
                  </a:lnTo>
                  <a:cubicBezTo>
                    <a:pt x="1000" y="3644"/>
                    <a:pt x="1286" y="3764"/>
                    <a:pt x="1477" y="3954"/>
                  </a:cubicBezTo>
                  <a:lnTo>
                    <a:pt x="2405" y="4859"/>
                  </a:lnTo>
                  <a:lnTo>
                    <a:pt x="3144" y="4430"/>
                  </a:lnTo>
                  <a:lnTo>
                    <a:pt x="2906" y="3740"/>
                  </a:lnTo>
                  <a:cubicBezTo>
                    <a:pt x="2810" y="3430"/>
                    <a:pt x="2858" y="3097"/>
                    <a:pt x="3025" y="2811"/>
                  </a:cubicBezTo>
                  <a:lnTo>
                    <a:pt x="3858" y="1596"/>
                  </a:lnTo>
                  <a:cubicBezTo>
                    <a:pt x="3953" y="1430"/>
                    <a:pt x="3906" y="1215"/>
                    <a:pt x="3763" y="1096"/>
                  </a:cubicBezTo>
                  <a:lnTo>
                    <a:pt x="20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3"/>
            <p:cNvSpPr/>
            <p:nvPr/>
          </p:nvSpPr>
          <p:spPr>
            <a:xfrm>
              <a:off x="2612537" y="1609147"/>
              <a:ext cx="121878" cy="169860"/>
            </a:xfrm>
            <a:custGeom>
              <a:rect b="b" l="l" r="r" t="t"/>
              <a:pathLst>
                <a:path extrusionOk="0" h="4549" w="3264">
                  <a:moveTo>
                    <a:pt x="620" y="0"/>
                  </a:moveTo>
                  <a:lnTo>
                    <a:pt x="1" y="357"/>
                  </a:lnTo>
                  <a:cubicBezTo>
                    <a:pt x="24" y="429"/>
                    <a:pt x="24" y="500"/>
                    <a:pt x="24" y="595"/>
                  </a:cubicBezTo>
                  <a:lnTo>
                    <a:pt x="24" y="4120"/>
                  </a:lnTo>
                  <a:cubicBezTo>
                    <a:pt x="286" y="4287"/>
                    <a:pt x="596" y="4430"/>
                    <a:pt x="882" y="4525"/>
                  </a:cubicBezTo>
                  <a:lnTo>
                    <a:pt x="882" y="4549"/>
                  </a:lnTo>
                  <a:lnTo>
                    <a:pt x="1406" y="3763"/>
                  </a:lnTo>
                  <a:cubicBezTo>
                    <a:pt x="1477" y="3644"/>
                    <a:pt x="1572" y="3548"/>
                    <a:pt x="1691" y="3477"/>
                  </a:cubicBezTo>
                  <a:lnTo>
                    <a:pt x="3097" y="2501"/>
                  </a:lnTo>
                  <a:cubicBezTo>
                    <a:pt x="3168" y="2453"/>
                    <a:pt x="3216" y="2358"/>
                    <a:pt x="3239" y="2262"/>
                  </a:cubicBezTo>
                  <a:cubicBezTo>
                    <a:pt x="3263" y="2167"/>
                    <a:pt x="3239" y="2096"/>
                    <a:pt x="3192" y="2001"/>
                  </a:cubicBezTo>
                  <a:lnTo>
                    <a:pt x="2382" y="810"/>
                  </a:lnTo>
                  <a:cubicBezTo>
                    <a:pt x="2311" y="715"/>
                    <a:pt x="2215" y="643"/>
                    <a:pt x="2096" y="643"/>
                  </a:cubicBezTo>
                  <a:lnTo>
                    <a:pt x="1572" y="643"/>
                  </a:lnTo>
                  <a:cubicBezTo>
                    <a:pt x="1144" y="643"/>
                    <a:pt x="787" y="381"/>
                    <a:pt x="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3"/>
            <p:cNvSpPr/>
            <p:nvPr/>
          </p:nvSpPr>
          <p:spPr>
            <a:xfrm>
              <a:off x="2609886" y="1372598"/>
              <a:ext cx="315710" cy="418880"/>
            </a:xfrm>
            <a:custGeom>
              <a:rect b="b" l="l" r="r" t="t"/>
              <a:pathLst>
                <a:path extrusionOk="0" h="11218" w="8455">
                  <a:moveTo>
                    <a:pt x="2525" y="0"/>
                  </a:moveTo>
                  <a:lnTo>
                    <a:pt x="2525" y="0"/>
                  </a:lnTo>
                  <a:cubicBezTo>
                    <a:pt x="1620" y="72"/>
                    <a:pt x="762" y="358"/>
                    <a:pt x="0" y="810"/>
                  </a:cubicBezTo>
                  <a:lnTo>
                    <a:pt x="1453" y="1763"/>
                  </a:lnTo>
                  <a:cubicBezTo>
                    <a:pt x="1691" y="1906"/>
                    <a:pt x="1834" y="2144"/>
                    <a:pt x="1905" y="2430"/>
                  </a:cubicBezTo>
                  <a:cubicBezTo>
                    <a:pt x="1953" y="2692"/>
                    <a:pt x="1905" y="2977"/>
                    <a:pt x="1739" y="3215"/>
                  </a:cubicBezTo>
                  <a:lnTo>
                    <a:pt x="929" y="4430"/>
                  </a:lnTo>
                  <a:cubicBezTo>
                    <a:pt x="858" y="4525"/>
                    <a:pt x="858" y="4644"/>
                    <a:pt x="881" y="4740"/>
                  </a:cubicBezTo>
                  <a:lnTo>
                    <a:pt x="1310" y="6049"/>
                  </a:lnTo>
                  <a:cubicBezTo>
                    <a:pt x="1358" y="6192"/>
                    <a:pt x="1500" y="6287"/>
                    <a:pt x="1643" y="6287"/>
                  </a:cubicBezTo>
                  <a:lnTo>
                    <a:pt x="2167" y="6287"/>
                  </a:lnTo>
                  <a:cubicBezTo>
                    <a:pt x="2525" y="6287"/>
                    <a:pt x="2834" y="6454"/>
                    <a:pt x="3025" y="6740"/>
                  </a:cubicBezTo>
                  <a:lnTo>
                    <a:pt x="3834" y="7954"/>
                  </a:lnTo>
                  <a:cubicBezTo>
                    <a:pt x="4001" y="8193"/>
                    <a:pt x="4049" y="8455"/>
                    <a:pt x="4001" y="8740"/>
                  </a:cubicBezTo>
                  <a:cubicBezTo>
                    <a:pt x="3930" y="9002"/>
                    <a:pt x="3787" y="9264"/>
                    <a:pt x="3549" y="9431"/>
                  </a:cubicBezTo>
                  <a:lnTo>
                    <a:pt x="2143" y="10384"/>
                  </a:lnTo>
                  <a:cubicBezTo>
                    <a:pt x="2120" y="10407"/>
                    <a:pt x="2072" y="10431"/>
                    <a:pt x="2048" y="10479"/>
                  </a:cubicBezTo>
                  <a:lnTo>
                    <a:pt x="1643" y="11074"/>
                  </a:lnTo>
                  <a:cubicBezTo>
                    <a:pt x="2048" y="11169"/>
                    <a:pt x="2453" y="11217"/>
                    <a:pt x="2882" y="11217"/>
                  </a:cubicBezTo>
                  <a:cubicBezTo>
                    <a:pt x="5859" y="11217"/>
                    <a:pt x="8264" y="8859"/>
                    <a:pt x="8454" y="5930"/>
                  </a:cubicBezTo>
                  <a:lnTo>
                    <a:pt x="8454" y="5930"/>
                  </a:lnTo>
                  <a:lnTo>
                    <a:pt x="8431" y="5954"/>
                  </a:lnTo>
                  <a:lnTo>
                    <a:pt x="6454" y="3977"/>
                  </a:lnTo>
                  <a:lnTo>
                    <a:pt x="6335" y="4120"/>
                  </a:lnTo>
                  <a:lnTo>
                    <a:pt x="6454" y="4978"/>
                  </a:lnTo>
                  <a:lnTo>
                    <a:pt x="4835" y="6597"/>
                  </a:lnTo>
                  <a:lnTo>
                    <a:pt x="3715" y="4740"/>
                  </a:lnTo>
                  <a:lnTo>
                    <a:pt x="1858" y="3620"/>
                  </a:lnTo>
                  <a:lnTo>
                    <a:pt x="3501" y="2001"/>
                  </a:lnTo>
                  <a:lnTo>
                    <a:pt x="4358" y="2144"/>
                  </a:lnTo>
                  <a:lnTo>
                    <a:pt x="4477" y="2001"/>
                  </a:lnTo>
                  <a:lnTo>
                    <a:pt x="2501" y="24"/>
                  </a:lnTo>
                  <a:lnTo>
                    <a:pt x="25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3"/>
            <p:cNvSpPr/>
            <p:nvPr/>
          </p:nvSpPr>
          <p:spPr>
            <a:xfrm>
              <a:off x="2507612" y="1580694"/>
              <a:ext cx="79198" cy="165416"/>
            </a:xfrm>
            <a:custGeom>
              <a:rect b="b" l="l" r="r" t="t"/>
              <a:pathLst>
                <a:path extrusionOk="0" h="4430" w="2121">
                  <a:moveTo>
                    <a:pt x="1" y="0"/>
                  </a:moveTo>
                  <a:cubicBezTo>
                    <a:pt x="1" y="1762"/>
                    <a:pt x="858" y="3406"/>
                    <a:pt x="2120" y="4430"/>
                  </a:cubicBezTo>
                  <a:lnTo>
                    <a:pt x="2120" y="1357"/>
                  </a:lnTo>
                  <a:cubicBezTo>
                    <a:pt x="2120" y="1262"/>
                    <a:pt x="2096" y="1167"/>
                    <a:pt x="2025" y="1096"/>
                  </a:cubicBezTo>
                  <a:lnTo>
                    <a:pt x="1025" y="119"/>
                  </a:lnTo>
                  <a:cubicBezTo>
                    <a:pt x="953" y="48"/>
                    <a:pt x="858" y="0"/>
                    <a:pt x="7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4"/>
          <p:cNvSpPr txBox="1"/>
          <p:nvPr>
            <p:ph type="title"/>
          </p:nvPr>
        </p:nvSpPr>
        <p:spPr>
          <a:xfrm>
            <a:off x="659125" y="1189275"/>
            <a:ext cx="4448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THANKS!</a:t>
            </a:r>
            <a:endParaRPr sz="6000"/>
          </a:p>
        </p:txBody>
      </p:sp>
      <p:sp>
        <p:nvSpPr>
          <p:cNvPr id="405" name="Google Shape;405;p44"/>
          <p:cNvSpPr txBox="1"/>
          <p:nvPr>
            <p:ph idx="1" type="subTitle"/>
          </p:nvPr>
        </p:nvSpPr>
        <p:spPr>
          <a:xfrm>
            <a:off x="713225" y="2136075"/>
            <a:ext cx="4448100" cy="105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latin typeface="Alata"/>
                <a:ea typeface="Alata"/>
                <a:cs typeface="Alata"/>
                <a:sym typeface="Alata"/>
              </a:rPr>
              <a:t>Any questions?</a:t>
            </a:r>
            <a:endParaRPr sz="3600">
              <a:latin typeface="Alata"/>
              <a:ea typeface="Alata"/>
              <a:cs typeface="Alata"/>
              <a:sym typeface="Alata"/>
            </a:endParaRPr>
          </a:p>
          <a:p>
            <a:pPr indent="0" lvl="0" marL="0" rtl="0" algn="l">
              <a:spcBef>
                <a:spcPts val="0"/>
              </a:spcBef>
              <a:spcAft>
                <a:spcPts val="0"/>
              </a:spcAft>
              <a:buNone/>
            </a:pPr>
            <a:r>
              <a:t/>
            </a:r>
            <a:endParaRPr/>
          </a:p>
        </p:txBody>
      </p:sp>
      <p:pic>
        <p:nvPicPr>
          <p:cNvPr id="406" name="Google Shape;406;p44"/>
          <p:cNvPicPr preferRelativeResize="0"/>
          <p:nvPr>
            <p:ph idx="2" type="pic"/>
          </p:nvPr>
        </p:nvPicPr>
        <p:blipFill rotWithShape="1">
          <a:blip r:embed="rId3">
            <a:alphaModFix/>
          </a:blip>
          <a:srcRect b="0" l="16758" r="16765" t="0"/>
          <a:stretch/>
        </p:blipFill>
        <p:spPr>
          <a:xfrm>
            <a:off x="5724790" y="0"/>
            <a:ext cx="3419310" cy="5143500"/>
          </a:xfrm>
          <a:prstGeom prst="rect">
            <a:avLst/>
          </a:prstGeom>
          <a:noFill/>
          <a:ln>
            <a:noFill/>
          </a:ln>
        </p:spPr>
      </p:pic>
      <p:sp>
        <p:nvSpPr>
          <p:cNvPr id="407" name="Google Shape;407;p44"/>
          <p:cNvSpPr/>
          <p:nvPr/>
        </p:nvSpPr>
        <p:spPr>
          <a:xfrm>
            <a:off x="5648240" y="3350"/>
            <a:ext cx="2727300" cy="5143500"/>
          </a:xfrm>
          <a:prstGeom prst="rect">
            <a:avLst/>
          </a:prstGeom>
          <a:gradFill>
            <a:gsLst>
              <a:gs pos="0">
                <a:schemeClr val="lt1"/>
              </a:gs>
              <a:gs pos="100000">
                <a:srgbClr val="384957">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4"/>
          <p:cNvSpPr/>
          <p:nvPr/>
        </p:nvSpPr>
        <p:spPr>
          <a:xfrm>
            <a:off x="5524650" y="3350"/>
            <a:ext cx="900600" cy="5143500"/>
          </a:xfrm>
          <a:prstGeom prst="rect">
            <a:avLst/>
          </a:prstGeom>
          <a:gradFill>
            <a:gsLst>
              <a:gs pos="0">
                <a:schemeClr val="lt1"/>
              </a:gs>
              <a:gs pos="100000">
                <a:srgbClr val="384957">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9" name="Google Shape;409;p44"/>
          <p:cNvPicPr preferRelativeResize="0"/>
          <p:nvPr/>
        </p:nvPicPr>
        <p:blipFill>
          <a:blip r:embed="rId4">
            <a:alphaModFix/>
          </a:blip>
          <a:stretch>
            <a:fillRect/>
          </a:stretch>
        </p:blipFill>
        <p:spPr>
          <a:xfrm rot="5400000">
            <a:off x="8165525" y="4471375"/>
            <a:ext cx="265251" cy="265251"/>
          </a:xfrm>
          <a:prstGeom prst="rect">
            <a:avLst/>
          </a:prstGeom>
          <a:noFill/>
          <a:ln>
            <a:noFill/>
          </a:ln>
        </p:spPr>
      </p:pic>
      <p:cxnSp>
        <p:nvCxnSpPr>
          <p:cNvPr id="410" name="Google Shape;410;p44"/>
          <p:cNvCxnSpPr>
            <a:stCxn id="409" idx="2"/>
          </p:cNvCxnSpPr>
          <p:nvPr/>
        </p:nvCxnSpPr>
        <p:spPr>
          <a:xfrm rot="10800000">
            <a:off x="1925" y="4604000"/>
            <a:ext cx="81636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graphicFrame>
        <p:nvGraphicFramePr>
          <p:cNvPr id="416" name="Google Shape;416;p45"/>
          <p:cNvGraphicFramePr/>
          <p:nvPr/>
        </p:nvGraphicFramePr>
        <p:xfrm>
          <a:off x="720000" y="1699075"/>
          <a:ext cx="3000000" cy="3000000"/>
        </p:xfrm>
        <a:graphic>
          <a:graphicData uri="http://schemas.openxmlformats.org/drawingml/2006/table">
            <a:tbl>
              <a:tblPr>
                <a:noFill/>
                <a:tableStyleId>{349C4B01-ADB5-427F-A3EA-DA76F293A566}</a:tableStyleId>
              </a:tblPr>
              <a:tblGrid>
                <a:gridCol w="2513950"/>
                <a:gridCol w="5190050"/>
              </a:tblGrid>
              <a:tr h="361525">
                <a:tc>
                  <a:txBody>
                    <a:bodyPr/>
                    <a:lstStyle/>
                    <a:p>
                      <a:pPr indent="0" lvl="0" marL="0" rtl="0" algn="l">
                        <a:spcBef>
                          <a:spcPts val="0"/>
                        </a:spcBef>
                        <a:spcAft>
                          <a:spcPts val="0"/>
                        </a:spcAft>
                        <a:buNone/>
                      </a:pPr>
                      <a:r>
                        <a:rPr b="1" lang="en" sz="1100">
                          <a:solidFill>
                            <a:schemeClr val="hlink"/>
                          </a:solidFill>
                          <a:uFill>
                            <a:noFill/>
                          </a:uFill>
                          <a:latin typeface="Lexend Deca"/>
                          <a:ea typeface="Lexend Deca"/>
                          <a:cs typeface="Lexend Deca"/>
                          <a:sym typeface="Lexend Deca"/>
                          <a:hlinkClick action="ppaction://hlinksldjump" r:id="rId3"/>
                        </a:rPr>
                        <a:t>Fonts</a:t>
                      </a:r>
                      <a:endParaRPr b="1" sz="1100">
                        <a:solidFill>
                          <a:schemeClr val="dk1"/>
                        </a:solidFill>
                        <a:latin typeface="Lexend Deca"/>
                        <a:ea typeface="Lexend Deca"/>
                        <a:cs typeface="Lexend Deca"/>
                        <a:sym typeface="Lexend Deca"/>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Lexend Deca Light"/>
                          <a:ea typeface="Lexend Deca Light"/>
                          <a:cs typeface="Lexend Deca Light"/>
                          <a:sym typeface="Lexend Deca Light"/>
                        </a:rPr>
                        <a:t>To view this template correctly in PowerPoint, download and install the fonts we used</a:t>
                      </a:r>
                      <a:endParaRPr sz="1000">
                        <a:solidFill>
                          <a:schemeClr val="dk1"/>
                        </a:solidFill>
                        <a:latin typeface="Lexend Deca Light"/>
                        <a:ea typeface="Lexend Deca Light"/>
                        <a:cs typeface="Lexend Deca Light"/>
                        <a:sym typeface="Lexend Deca Light"/>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100">
                          <a:solidFill>
                            <a:schemeClr val="hlink"/>
                          </a:solidFill>
                          <a:uFill>
                            <a:noFill/>
                          </a:uFill>
                          <a:latin typeface="Lexend Deca"/>
                          <a:ea typeface="Lexend Deca"/>
                          <a:cs typeface="Lexend Deca"/>
                          <a:sym typeface="Lexend Deca"/>
                          <a:hlinkClick action="ppaction://hlinksldjump" r:id="rId4"/>
                        </a:rPr>
                        <a:t>Used</a:t>
                      </a:r>
                      <a:r>
                        <a:rPr b="1" lang="en" sz="1100">
                          <a:solidFill>
                            <a:schemeClr val="dk1"/>
                          </a:solidFill>
                          <a:latin typeface="Lexend Deca"/>
                          <a:ea typeface="Lexend Deca"/>
                          <a:cs typeface="Lexend Deca"/>
                          <a:sym typeface="Lexend Deca"/>
                        </a:rPr>
                        <a:t> and </a:t>
                      </a:r>
                      <a:r>
                        <a:rPr b="1" lang="en" sz="1100">
                          <a:solidFill>
                            <a:schemeClr val="hlink"/>
                          </a:solidFill>
                          <a:uFill>
                            <a:noFill/>
                          </a:uFill>
                          <a:latin typeface="Lexend Deca"/>
                          <a:ea typeface="Lexend Deca"/>
                          <a:cs typeface="Lexend Deca"/>
                          <a:sym typeface="Lexend Deca"/>
                          <a:hlinkClick action="ppaction://hlinksldjump" r:id="rId5"/>
                        </a:rPr>
                        <a:t>alternative</a:t>
                      </a:r>
                      <a:r>
                        <a:rPr b="1" lang="en" sz="1100">
                          <a:solidFill>
                            <a:schemeClr val="hlink"/>
                          </a:solidFill>
                          <a:uFill>
                            <a:noFill/>
                          </a:uFill>
                          <a:latin typeface="Lexend Deca"/>
                          <a:ea typeface="Lexend Deca"/>
                          <a:cs typeface="Lexend Deca"/>
                          <a:sym typeface="Lexend Deca"/>
                          <a:hlinkClick action="ppaction://hlinksldjump" r:id="rId6"/>
                        </a:rPr>
                        <a:t> resources</a:t>
                      </a:r>
                      <a:endParaRPr b="1" sz="1100">
                        <a:solidFill>
                          <a:schemeClr val="dk1"/>
                        </a:solidFill>
                        <a:latin typeface="Lexend Deca"/>
                        <a:ea typeface="Lexend Deca"/>
                        <a:cs typeface="Lexend Deca"/>
                        <a:sym typeface="Lexend Deca"/>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1000">
                          <a:solidFill>
                            <a:schemeClr val="dk1"/>
                          </a:solidFill>
                          <a:latin typeface="Lexend Deca Light"/>
                          <a:ea typeface="Lexend Deca Light"/>
                          <a:cs typeface="Lexend Deca Light"/>
                          <a:sym typeface="Lexend Deca Light"/>
                        </a:rPr>
                        <a:t>An assortment of graphic resources that are suitable for use in this presentation</a:t>
                      </a:r>
                      <a:endParaRPr sz="1000">
                        <a:solidFill>
                          <a:schemeClr val="dk1"/>
                        </a:solidFill>
                        <a:latin typeface="Lexend Deca Light"/>
                        <a:ea typeface="Lexend Deca Light"/>
                        <a:cs typeface="Lexend Deca Light"/>
                        <a:sym typeface="Lexend Deca Light"/>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100">
                          <a:solidFill>
                            <a:schemeClr val="hlink"/>
                          </a:solidFill>
                          <a:uFill>
                            <a:noFill/>
                          </a:uFill>
                          <a:latin typeface="Lexend Deca"/>
                          <a:ea typeface="Lexend Deca"/>
                          <a:cs typeface="Lexend Deca"/>
                          <a:sym typeface="Lexend Deca"/>
                          <a:hlinkClick action="ppaction://hlinksldjump" r:id="rId7"/>
                        </a:rPr>
                        <a:t>Thanks slide</a:t>
                      </a:r>
                      <a:endParaRPr b="1" sz="1100">
                        <a:solidFill>
                          <a:schemeClr val="dk1"/>
                        </a:solidFill>
                        <a:latin typeface="Lexend Deca"/>
                        <a:ea typeface="Lexend Deca"/>
                        <a:cs typeface="Lexend Deca"/>
                        <a:sym typeface="Lexend Deca"/>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Lexend Deca Light"/>
                          <a:ea typeface="Lexend Deca Light"/>
                          <a:cs typeface="Lexend Deca Light"/>
                          <a:sym typeface="Lexend Deca Light"/>
                        </a:rPr>
                        <a:t>You must keep it so that proper credits for our design are given</a:t>
                      </a:r>
                      <a:endParaRPr sz="1000">
                        <a:solidFill>
                          <a:schemeClr val="dk1"/>
                        </a:solidFill>
                        <a:latin typeface="Lexend Deca Light"/>
                        <a:ea typeface="Lexend Deca Light"/>
                        <a:cs typeface="Lexend Deca Light"/>
                        <a:sym typeface="Lexend Deca Light"/>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100">
                          <a:solidFill>
                            <a:schemeClr val="hlink"/>
                          </a:solidFill>
                          <a:uFill>
                            <a:noFill/>
                          </a:uFill>
                          <a:latin typeface="Lexend Deca"/>
                          <a:ea typeface="Lexend Deca"/>
                          <a:cs typeface="Lexend Deca"/>
                          <a:sym typeface="Lexend Deca"/>
                          <a:hlinkClick action="ppaction://hlinksldjump" r:id="rId8"/>
                        </a:rPr>
                        <a:t>Colors</a:t>
                      </a:r>
                      <a:endParaRPr b="1" sz="1100">
                        <a:solidFill>
                          <a:schemeClr val="dk1"/>
                        </a:solidFill>
                        <a:latin typeface="Lexend Deca"/>
                        <a:ea typeface="Lexend Deca"/>
                        <a:cs typeface="Lexend Deca"/>
                        <a:sym typeface="Lexend Deca"/>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Lexend Deca Light"/>
                          <a:ea typeface="Lexend Deca Light"/>
                          <a:cs typeface="Lexend Deca Light"/>
                          <a:sym typeface="Lexend Deca Light"/>
                        </a:rPr>
                        <a:t>All the colors used in this presentation</a:t>
                      </a:r>
                      <a:endParaRPr sz="1000">
                        <a:solidFill>
                          <a:schemeClr val="dk1"/>
                        </a:solidFill>
                        <a:latin typeface="Lexend Deca Light"/>
                        <a:ea typeface="Lexend Deca Light"/>
                        <a:cs typeface="Lexend Deca Light"/>
                        <a:sym typeface="Lexend Deca Light"/>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100">
                          <a:solidFill>
                            <a:schemeClr val="hlink"/>
                          </a:solidFill>
                          <a:uFill>
                            <a:noFill/>
                          </a:uFill>
                          <a:latin typeface="Lexend Deca"/>
                          <a:ea typeface="Lexend Deca"/>
                          <a:cs typeface="Lexend Deca"/>
                          <a:sym typeface="Lexend Deca"/>
                          <a:hlinkClick action="ppaction://hlinksldjump" r:id="rId9"/>
                        </a:rPr>
                        <a:t>Icons</a:t>
                      </a:r>
                      <a:r>
                        <a:rPr b="1" lang="en" sz="1100">
                          <a:solidFill>
                            <a:schemeClr val="dk1"/>
                          </a:solidFill>
                          <a:latin typeface="Lexend Deca"/>
                          <a:ea typeface="Lexend Deca"/>
                          <a:cs typeface="Lexend Deca"/>
                          <a:sym typeface="Lexend Deca"/>
                        </a:rPr>
                        <a:t> and </a:t>
                      </a:r>
                      <a:r>
                        <a:rPr b="1" lang="en" sz="1100">
                          <a:solidFill>
                            <a:schemeClr val="hlink"/>
                          </a:solidFill>
                          <a:uFill>
                            <a:noFill/>
                          </a:uFill>
                          <a:latin typeface="Lexend Deca"/>
                          <a:ea typeface="Lexend Deca"/>
                          <a:cs typeface="Lexend Deca"/>
                          <a:sym typeface="Lexend Deca"/>
                          <a:hlinkClick action="ppaction://hlinksldjump" r:id="rId10"/>
                        </a:rPr>
                        <a:t>infographic resources</a:t>
                      </a:r>
                      <a:endParaRPr b="1" sz="1100">
                        <a:solidFill>
                          <a:schemeClr val="dk1"/>
                        </a:solidFill>
                        <a:latin typeface="Lexend Deca"/>
                        <a:ea typeface="Lexend Deca"/>
                        <a:cs typeface="Lexend Deca"/>
                        <a:sym typeface="Lexend Deca"/>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Lexend Deca Light"/>
                          <a:ea typeface="Lexend Deca Light"/>
                          <a:cs typeface="Lexend Deca Light"/>
                          <a:sym typeface="Lexend Deca Light"/>
                        </a:rPr>
                        <a:t>These can be used in the template, and their size and color can be edited</a:t>
                      </a:r>
                      <a:endParaRPr sz="1000">
                        <a:solidFill>
                          <a:schemeClr val="dk1"/>
                        </a:solidFill>
                        <a:latin typeface="Lexend Deca Light"/>
                        <a:ea typeface="Lexend Deca Light"/>
                        <a:cs typeface="Lexend Deca Light"/>
                        <a:sym typeface="Lexend Deca Light"/>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100">
                          <a:solidFill>
                            <a:schemeClr val="dk1"/>
                          </a:solidFill>
                          <a:latin typeface="Lexend Deca"/>
                          <a:ea typeface="Lexend Deca"/>
                          <a:cs typeface="Lexend Deca"/>
                          <a:sym typeface="Lexend Deca"/>
                        </a:rPr>
                        <a:t>Editable presentation theme </a:t>
                      </a:r>
                      <a:endParaRPr b="1" sz="1100">
                        <a:solidFill>
                          <a:schemeClr val="dk1"/>
                        </a:solidFill>
                        <a:latin typeface="Lexend Deca"/>
                        <a:ea typeface="Lexend Deca"/>
                        <a:cs typeface="Lexend Deca"/>
                        <a:sym typeface="Lexend Deca"/>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c>
                  <a:txBody>
                    <a:bodyPr/>
                    <a:lstStyle/>
                    <a:p>
                      <a:pPr indent="0" lvl="0" marL="0" rtl="0" algn="l">
                        <a:spcBef>
                          <a:spcPts val="0"/>
                        </a:spcBef>
                        <a:spcAft>
                          <a:spcPts val="1600"/>
                        </a:spcAft>
                        <a:buNone/>
                      </a:pPr>
                      <a:r>
                        <a:rPr lang="en" sz="1000">
                          <a:solidFill>
                            <a:schemeClr val="dk1"/>
                          </a:solidFill>
                          <a:latin typeface="Lexend Deca Light"/>
                          <a:ea typeface="Lexend Deca Light"/>
                          <a:cs typeface="Lexend Deca Light"/>
                          <a:sym typeface="Lexend Deca Light"/>
                        </a:rPr>
                        <a:t>You can edit the master slides easily. For more info, click </a:t>
                      </a:r>
                      <a:r>
                        <a:rPr b="1" lang="en" sz="1100">
                          <a:solidFill>
                            <a:schemeClr val="dk1"/>
                          </a:solidFill>
                          <a:uFill>
                            <a:noFill/>
                          </a:uFill>
                          <a:latin typeface="Lexend Deca"/>
                          <a:ea typeface="Lexend Deca"/>
                          <a:cs typeface="Lexend Deca"/>
                          <a:sym typeface="Lexend Deca"/>
                          <a:hlinkClick r:id="rId11">
                            <a:extLst>
                              <a:ext uri="{A12FA001-AC4F-418D-AE19-62706E023703}">
                                <ahyp:hlinkClr val="tx"/>
                              </a:ext>
                            </a:extLst>
                          </a:hlinkClick>
                        </a:rPr>
                        <a:t>here</a:t>
                      </a:r>
                      <a:endParaRPr b="1" sz="1000">
                        <a:solidFill>
                          <a:schemeClr val="dk1"/>
                        </a:solidFill>
                        <a:latin typeface="Lexend Deca"/>
                        <a:ea typeface="Lexend Deca"/>
                        <a:cs typeface="Lexend Deca"/>
                        <a:sym typeface="Lexend Deca"/>
                      </a:endParaRPr>
                    </a:p>
                  </a:txBody>
                  <a:tcPr marT="0" marB="0" marR="91425" marL="91425"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595959">
                          <a:alpha val="0"/>
                        </a:srgbClr>
                      </a:solidFill>
                      <a:prstDash val="solid"/>
                      <a:round/>
                      <a:headEnd len="sm" w="sm" type="none"/>
                      <a:tailEnd len="sm" w="sm" type="none"/>
                    </a:lnB>
                  </a:tcPr>
                </a:tc>
              </a:tr>
            </a:tbl>
          </a:graphicData>
        </a:graphic>
      </p:graphicFrame>
      <p:sp>
        <p:nvSpPr>
          <p:cNvPr id="417" name="Google Shape;417;p45"/>
          <p:cNvSpPr txBox="1"/>
          <p:nvPr/>
        </p:nvSpPr>
        <p:spPr>
          <a:xfrm>
            <a:off x="720000" y="1238450"/>
            <a:ext cx="7704000" cy="3699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1200">
                <a:solidFill>
                  <a:schemeClr val="dk1"/>
                </a:solidFill>
                <a:latin typeface="Lexend Deca Light"/>
                <a:ea typeface="Lexend Deca Light"/>
                <a:cs typeface="Lexend Deca Light"/>
                <a:sym typeface="Lexend Deca Light"/>
              </a:rPr>
              <a:t>You can delete this slide when you’re done editing the presentation</a:t>
            </a:r>
            <a:endParaRPr sz="1200">
              <a:solidFill>
                <a:schemeClr val="dk1"/>
              </a:solidFill>
              <a:latin typeface="Lexend Deca Light"/>
              <a:ea typeface="Lexend Deca Light"/>
              <a:cs typeface="Lexend Deca Light"/>
              <a:sym typeface="Lexend Deca Light"/>
            </a:endParaRPr>
          </a:p>
        </p:txBody>
      </p:sp>
      <p:sp>
        <p:nvSpPr>
          <p:cNvPr id="418" name="Google Shape;418;p45"/>
          <p:cNvSpPr txBox="1"/>
          <p:nvPr/>
        </p:nvSpPr>
        <p:spPr>
          <a:xfrm>
            <a:off x="713221" y="4142300"/>
            <a:ext cx="20709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Lexend Deca"/>
                <a:ea typeface="Lexend Deca"/>
                <a:cs typeface="Lexend Deca"/>
                <a:sym typeface="Lexend Deca"/>
              </a:rPr>
              <a:t>For more info:</a:t>
            </a:r>
            <a:br>
              <a:rPr b="1" lang="en" sz="800">
                <a:solidFill>
                  <a:schemeClr val="dk1"/>
                </a:solidFill>
                <a:latin typeface="Lexend Deca"/>
                <a:ea typeface="Lexend Deca"/>
                <a:cs typeface="Lexend Deca"/>
                <a:sym typeface="Lexend Deca"/>
              </a:rPr>
            </a:br>
            <a:r>
              <a:rPr b="1" lang="en" sz="1000">
                <a:solidFill>
                  <a:schemeClr val="dk1"/>
                </a:solidFill>
                <a:uFill>
                  <a:noFill/>
                </a:uFill>
                <a:latin typeface="Lexend Deca"/>
                <a:ea typeface="Lexend Deca"/>
                <a:cs typeface="Lexend Deca"/>
                <a:sym typeface="Lexend Deca"/>
                <a:hlinkClick r:id="rId12">
                  <a:extLst>
                    <a:ext uri="{A12FA001-AC4F-418D-AE19-62706E023703}">
                      <ahyp:hlinkClr val="tx"/>
                    </a:ext>
                  </a:extLst>
                </a:hlinkClick>
              </a:rPr>
              <a:t>SLIDESGO </a:t>
            </a:r>
            <a:r>
              <a:rPr b="1" lang="en" sz="1000">
                <a:solidFill>
                  <a:schemeClr val="dk1"/>
                </a:solidFill>
                <a:latin typeface="Lexend Deca"/>
                <a:ea typeface="Lexend Deca"/>
                <a:cs typeface="Lexend Deca"/>
                <a:sym typeface="Lexend Deca"/>
              </a:rPr>
              <a:t>| </a:t>
            </a:r>
            <a:r>
              <a:rPr b="1" lang="en" sz="1000">
                <a:solidFill>
                  <a:schemeClr val="dk1"/>
                </a:solidFill>
                <a:uFill>
                  <a:noFill/>
                </a:uFill>
                <a:latin typeface="Lexend Deca"/>
                <a:ea typeface="Lexend Deca"/>
                <a:cs typeface="Lexend Deca"/>
                <a:sym typeface="Lexend Deca"/>
                <a:hlinkClick r:id="rId13">
                  <a:extLst>
                    <a:ext uri="{A12FA001-AC4F-418D-AE19-62706E023703}">
                      <ahyp:hlinkClr val="tx"/>
                    </a:ext>
                  </a:extLst>
                </a:hlinkClick>
              </a:rPr>
              <a:t>BLOG</a:t>
            </a:r>
            <a:r>
              <a:rPr b="1" lang="en" sz="1000">
                <a:solidFill>
                  <a:schemeClr val="dk1"/>
                </a:solidFill>
                <a:latin typeface="Lexend Deca"/>
                <a:ea typeface="Lexend Deca"/>
                <a:cs typeface="Lexend Deca"/>
                <a:sym typeface="Lexend Deca"/>
              </a:rPr>
              <a:t> | </a:t>
            </a:r>
            <a:r>
              <a:rPr b="1" lang="en" sz="1000">
                <a:solidFill>
                  <a:schemeClr val="dk1"/>
                </a:solidFill>
                <a:uFill>
                  <a:noFill/>
                </a:uFill>
                <a:latin typeface="Lexend Deca"/>
                <a:ea typeface="Lexend Deca"/>
                <a:cs typeface="Lexend Deca"/>
                <a:sym typeface="Lexend Deca"/>
                <a:hlinkClick r:id="rId14">
                  <a:extLst>
                    <a:ext uri="{A12FA001-AC4F-418D-AE19-62706E023703}">
                      <ahyp:hlinkClr val="tx"/>
                    </a:ext>
                  </a:extLst>
                </a:hlinkClick>
              </a:rPr>
              <a:t>FAQ</a:t>
            </a:r>
            <a:r>
              <a:rPr b="1" lang="en" sz="1000">
                <a:solidFill>
                  <a:schemeClr val="dk1"/>
                </a:solidFill>
                <a:latin typeface="Lexend Deca"/>
                <a:ea typeface="Lexend Deca"/>
                <a:cs typeface="Lexend Deca"/>
                <a:sym typeface="Lexend Deca"/>
              </a:rPr>
              <a:t>S</a:t>
            </a:r>
            <a:endParaRPr b="1" sz="1000">
              <a:solidFill>
                <a:schemeClr val="dk1"/>
              </a:solidFill>
              <a:latin typeface="Lexend Deca"/>
              <a:ea typeface="Lexend Deca"/>
              <a:cs typeface="Lexend Deca"/>
              <a:sym typeface="Lexend Deca"/>
            </a:endParaRPr>
          </a:p>
        </p:txBody>
      </p:sp>
      <p:sp>
        <p:nvSpPr>
          <p:cNvPr id="419" name="Google Shape;419;p45"/>
          <p:cNvSpPr txBox="1"/>
          <p:nvPr/>
        </p:nvSpPr>
        <p:spPr>
          <a:xfrm>
            <a:off x="2980125" y="4142300"/>
            <a:ext cx="37845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Lexend Deca"/>
                <a:ea typeface="Lexend Deca"/>
                <a:cs typeface="Lexend Deca"/>
                <a:sym typeface="Lexend Deca"/>
              </a:rPr>
              <a:t>You can visit our sister </a:t>
            </a:r>
            <a:r>
              <a:rPr b="1" lang="en" sz="800">
                <a:solidFill>
                  <a:schemeClr val="dk1"/>
                </a:solidFill>
                <a:latin typeface="Lexend Deca"/>
                <a:ea typeface="Lexend Deca"/>
                <a:cs typeface="Lexend Deca"/>
                <a:sym typeface="Lexend Deca"/>
              </a:rPr>
              <a:t>projects</a:t>
            </a:r>
            <a:r>
              <a:rPr b="1" lang="en" sz="800">
                <a:solidFill>
                  <a:schemeClr val="dk1"/>
                </a:solidFill>
                <a:latin typeface="Lexend Deca"/>
                <a:ea typeface="Lexend Deca"/>
                <a:cs typeface="Lexend Deca"/>
                <a:sym typeface="Lexend Deca"/>
              </a:rPr>
              <a:t>:</a:t>
            </a:r>
            <a:br>
              <a:rPr b="1" lang="en" sz="800">
                <a:solidFill>
                  <a:schemeClr val="dk1"/>
                </a:solidFill>
                <a:latin typeface="Lexend Deca"/>
                <a:ea typeface="Lexend Deca"/>
                <a:cs typeface="Lexend Deca"/>
                <a:sym typeface="Lexend Deca"/>
              </a:rPr>
            </a:br>
            <a:r>
              <a:rPr b="1" lang="en" sz="1000">
                <a:solidFill>
                  <a:schemeClr val="dk1"/>
                </a:solidFill>
                <a:uFill>
                  <a:noFill/>
                </a:uFill>
                <a:latin typeface="Lexend Deca"/>
                <a:ea typeface="Lexend Deca"/>
                <a:cs typeface="Lexend Deca"/>
                <a:sym typeface="Lexend Deca"/>
                <a:hlinkClick r:id="rId15">
                  <a:extLst>
                    <a:ext uri="{A12FA001-AC4F-418D-AE19-62706E023703}">
                      <ahyp:hlinkClr val="tx"/>
                    </a:ext>
                  </a:extLst>
                </a:hlinkClick>
              </a:rPr>
              <a:t>FREEPIK</a:t>
            </a:r>
            <a:r>
              <a:rPr b="1" lang="en" sz="1000">
                <a:solidFill>
                  <a:schemeClr val="dk1"/>
                </a:solidFill>
                <a:latin typeface="Lexend Deca"/>
                <a:ea typeface="Lexend Deca"/>
                <a:cs typeface="Lexend Deca"/>
                <a:sym typeface="Lexend Deca"/>
              </a:rPr>
              <a:t> | </a:t>
            </a:r>
            <a:r>
              <a:rPr b="1" lang="en" sz="1000">
                <a:solidFill>
                  <a:schemeClr val="dk1"/>
                </a:solidFill>
                <a:uFill>
                  <a:noFill/>
                </a:uFill>
                <a:latin typeface="Lexend Deca"/>
                <a:ea typeface="Lexend Deca"/>
                <a:cs typeface="Lexend Deca"/>
                <a:sym typeface="Lexend Deca"/>
                <a:hlinkClick r:id="rId16">
                  <a:extLst>
                    <a:ext uri="{A12FA001-AC4F-418D-AE19-62706E023703}">
                      <ahyp:hlinkClr val="tx"/>
                    </a:ext>
                  </a:extLst>
                </a:hlinkClick>
              </a:rPr>
              <a:t>FLATICON</a:t>
            </a:r>
            <a:r>
              <a:rPr b="1" lang="en" sz="1000">
                <a:solidFill>
                  <a:schemeClr val="dk1"/>
                </a:solidFill>
                <a:latin typeface="Lexend Deca"/>
                <a:ea typeface="Lexend Deca"/>
                <a:cs typeface="Lexend Deca"/>
                <a:sym typeface="Lexend Deca"/>
              </a:rPr>
              <a:t> | </a:t>
            </a:r>
            <a:r>
              <a:rPr b="1" lang="en" sz="1000">
                <a:solidFill>
                  <a:schemeClr val="dk1"/>
                </a:solidFill>
                <a:uFill>
                  <a:noFill/>
                </a:uFill>
                <a:latin typeface="Lexend Deca"/>
                <a:ea typeface="Lexend Deca"/>
                <a:cs typeface="Lexend Deca"/>
                <a:sym typeface="Lexend Deca"/>
                <a:hlinkClick r:id="rId17">
                  <a:extLst>
                    <a:ext uri="{A12FA001-AC4F-418D-AE19-62706E023703}">
                      <ahyp:hlinkClr val="tx"/>
                    </a:ext>
                  </a:extLst>
                </a:hlinkClick>
              </a:rPr>
              <a:t>STORYSET</a:t>
            </a:r>
            <a:r>
              <a:rPr b="1" lang="en" sz="1000">
                <a:solidFill>
                  <a:schemeClr val="dk1"/>
                </a:solidFill>
                <a:latin typeface="Lexend Deca"/>
                <a:ea typeface="Lexend Deca"/>
                <a:cs typeface="Lexend Deca"/>
                <a:sym typeface="Lexend Deca"/>
              </a:rPr>
              <a:t> | </a:t>
            </a:r>
            <a:r>
              <a:rPr b="1" lang="en" sz="1000">
                <a:solidFill>
                  <a:schemeClr val="dk1"/>
                </a:solidFill>
                <a:uFill>
                  <a:noFill/>
                </a:uFill>
                <a:latin typeface="Lexend Deca"/>
                <a:ea typeface="Lexend Deca"/>
                <a:cs typeface="Lexend Deca"/>
                <a:sym typeface="Lexend Deca"/>
                <a:hlinkClick r:id="rId18">
                  <a:extLst>
                    <a:ext uri="{A12FA001-AC4F-418D-AE19-62706E023703}">
                      <ahyp:hlinkClr val="tx"/>
                    </a:ext>
                  </a:extLst>
                </a:hlinkClick>
              </a:rPr>
              <a:t>WEPIK </a:t>
            </a:r>
            <a:r>
              <a:rPr b="1" lang="en" sz="1000">
                <a:solidFill>
                  <a:schemeClr val="dk1"/>
                </a:solidFill>
                <a:latin typeface="Lexend Deca"/>
                <a:ea typeface="Lexend Deca"/>
                <a:cs typeface="Lexend Deca"/>
                <a:sym typeface="Lexend Deca"/>
              </a:rPr>
              <a:t>| </a:t>
            </a:r>
            <a:r>
              <a:rPr b="1" lang="en" sz="1000">
                <a:solidFill>
                  <a:schemeClr val="dk1"/>
                </a:solidFill>
                <a:uFill>
                  <a:noFill/>
                </a:uFill>
                <a:latin typeface="Lexend Deca"/>
                <a:ea typeface="Lexend Deca"/>
                <a:cs typeface="Lexend Deca"/>
                <a:sym typeface="Lexend Deca"/>
                <a:hlinkClick r:id="rId19">
                  <a:extLst>
                    <a:ext uri="{A12FA001-AC4F-418D-AE19-62706E023703}">
                      <ahyp:hlinkClr val="tx"/>
                    </a:ext>
                  </a:extLst>
                </a:hlinkClick>
              </a:rPr>
              <a:t>VIDEVO</a:t>
            </a:r>
            <a:endParaRPr b="1" sz="1000">
              <a:solidFill>
                <a:schemeClr val="dk1"/>
              </a:solidFill>
              <a:latin typeface="Lexend Deca"/>
              <a:ea typeface="Lexend Deca"/>
              <a:cs typeface="Lexend Deca"/>
              <a:sym typeface="Lexend Dec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46"/>
          <p:cNvPicPr preferRelativeResize="0"/>
          <p:nvPr>
            <p:ph idx="16" type="pic"/>
          </p:nvPr>
        </p:nvPicPr>
        <p:blipFill rotWithShape="1">
          <a:blip r:embed="rId3">
            <a:alphaModFix/>
          </a:blip>
          <a:srcRect b="0" l="4983" r="33341" t="0"/>
          <a:stretch/>
        </p:blipFill>
        <p:spPr>
          <a:xfrm>
            <a:off x="5971900" y="0"/>
            <a:ext cx="3172200" cy="5143500"/>
          </a:xfrm>
          <a:prstGeom prst="rect">
            <a:avLst/>
          </a:prstGeom>
        </p:spPr>
      </p:pic>
      <p:sp>
        <p:nvSpPr>
          <p:cNvPr id="425" name="Google Shape;425;p46"/>
          <p:cNvSpPr/>
          <p:nvPr/>
        </p:nvSpPr>
        <p:spPr>
          <a:xfrm>
            <a:off x="5900882" y="3350"/>
            <a:ext cx="2529900" cy="5143500"/>
          </a:xfrm>
          <a:prstGeom prst="rect">
            <a:avLst/>
          </a:prstGeom>
          <a:gradFill>
            <a:gsLst>
              <a:gs pos="0">
                <a:schemeClr val="l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427" name="Google Shape;427;p46"/>
          <p:cNvSpPr txBox="1"/>
          <p:nvPr>
            <p:ph idx="3" type="subTitle"/>
          </p:nvPr>
        </p:nvSpPr>
        <p:spPr>
          <a:xfrm>
            <a:off x="3152504" y="4042378"/>
            <a:ext cx="2345100" cy="5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sz="1600"/>
          </a:p>
        </p:txBody>
      </p:sp>
      <p:sp>
        <p:nvSpPr>
          <p:cNvPr id="428" name="Google Shape;428;p46"/>
          <p:cNvSpPr txBox="1"/>
          <p:nvPr>
            <p:ph idx="1" type="subTitle"/>
          </p:nvPr>
        </p:nvSpPr>
        <p:spPr>
          <a:xfrm>
            <a:off x="720000" y="2266634"/>
            <a:ext cx="2345100" cy="5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29" name="Google Shape;429;p46"/>
          <p:cNvSpPr txBox="1"/>
          <p:nvPr>
            <p:ph idx="2" type="subTitle"/>
          </p:nvPr>
        </p:nvSpPr>
        <p:spPr>
          <a:xfrm>
            <a:off x="720000" y="4042407"/>
            <a:ext cx="2345100" cy="5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30" name="Google Shape;430;p46"/>
          <p:cNvSpPr txBox="1"/>
          <p:nvPr>
            <p:ph idx="4" type="subTitle"/>
          </p:nvPr>
        </p:nvSpPr>
        <p:spPr>
          <a:xfrm>
            <a:off x="3152504" y="2294299"/>
            <a:ext cx="2345100" cy="56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31" name="Google Shape;431;p46"/>
          <p:cNvSpPr txBox="1"/>
          <p:nvPr>
            <p:ph idx="5" type="title"/>
          </p:nvPr>
        </p:nvSpPr>
        <p:spPr>
          <a:xfrm>
            <a:off x="720000" y="1342754"/>
            <a:ext cx="7014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32" name="Google Shape;432;p46"/>
          <p:cNvSpPr txBox="1"/>
          <p:nvPr>
            <p:ph idx="6" type="title"/>
          </p:nvPr>
        </p:nvSpPr>
        <p:spPr>
          <a:xfrm>
            <a:off x="3152504" y="3051447"/>
            <a:ext cx="701400" cy="56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33" name="Google Shape;433;p46"/>
          <p:cNvSpPr txBox="1"/>
          <p:nvPr>
            <p:ph idx="7" type="title"/>
          </p:nvPr>
        </p:nvSpPr>
        <p:spPr>
          <a:xfrm>
            <a:off x="720000" y="3051475"/>
            <a:ext cx="701400" cy="56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34" name="Google Shape;434;p46"/>
          <p:cNvSpPr txBox="1"/>
          <p:nvPr>
            <p:ph idx="8" type="title"/>
          </p:nvPr>
        </p:nvSpPr>
        <p:spPr>
          <a:xfrm>
            <a:off x="3152504" y="1342746"/>
            <a:ext cx="701400" cy="553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35" name="Google Shape;435;p46"/>
          <p:cNvSpPr txBox="1"/>
          <p:nvPr>
            <p:ph idx="9" type="subTitle"/>
          </p:nvPr>
        </p:nvSpPr>
        <p:spPr>
          <a:xfrm>
            <a:off x="720000" y="1952768"/>
            <a:ext cx="23451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436" name="Google Shape;436;p46"/>
          <p:cNvSpPr txBox="1"/>
          <p:nvPr>
            <p:ph idx="13" type="subTitle"/>
          </p:nvPr>
        </p:nvSpPr>
        <p:spPr>
          <a:xfrm>
            <a:off x="720000" y="3724067"/>
            <a:ext cx="23451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437" name="Google Shape;437;p46"/>
          <p:cNvSpPr txBox="1"/>
          <p:nvPr>
            <p:ph idx="14" type="subTitle"/>
          </p:nvPr>
        </p:nvSpPr>
        <p:spPr>
          <a:xfrm>
            <a:off x="3152504" y="3724117"/>
            <a:ext cx="23451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438" name="Google Shape;438;p46"/>
          <p:cNvSpPr txBox="1"/>
          <p:nvPr>
            <p:ph idx="15" type="subTitle"/>
          </p:nvPr>
        </p:nvSpPr>
        <p:spPr>
          <a:xfrm>
            <a:off x="3152504" y="1976030"/>
            <a:ext cx="23451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439" name="Google Shape;439;p46"/>
          <p:cNvSpPr/>
          <p:nvPr/>
        </p:nvSpPr>
        <p:spPr>
          <a:xfrm>
            <a:off x="5786224" y="3350"/>
            <a:ext cx="835200" cy="5143500"/>
          </a:xfrm>
          <a:prstGeom prst="rect">
            <a:avLst/>
          </a:prstGeom>
          <a:gradFill>
            <a:gsLst>
              <a:gs pos="0">
                <a:schemeClr val="lt1"/>
              </a:gs>
              <a:gs pos="100000">
                <a:srgbClr val="384957">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47"/>
          <p:cNvPicPr preferRelativeResize="0"/>
          <p:nvPr>
            <p:ph idx="2" type="pic"/>
          </p:nvPr>
        </p:nvPicPr>
        <p:blipFill rotWithShape="1">
          <a:blip r:embed="rId3">
            <a:alphaModFix/>
          </a:blip>
          <a:srcRect b="33850" l="0" r="0" t="33853"/>
          <a:stretch/>
        </p:blipFill>
        <p:spPr>
          <a:xfrm>
            <a:off x="0" y="3183325"/>
            <a:ext cx="9144003" cy="1968299"/>
          </a:xfrm>
          <a:prstGeom prst="rect">
            <a:avLst/>
          </a:prstGeom>
        </p:spPr>
      </p:pic>
      <p:sp>
        <p:nvSpPr>
          <p:cNvPr id="445" name="Google Shape;445;p47"/>
          <p:cNvSpPr txBox="1"/>
          <p:nvPr>
            <p:ph type="title"/>
          </p:nvPr>
        </p:nvSpPr>
        <p:spPr>
          <a:xfrm>
            <a:off x="2135550" y="539500"/>
            <a:ext cx="4872900" cy="1460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446" name="Google Shape;446;p47"/>
          <p:cNvSpPr txBox="1"/>
          <p:nvPr>
            <p:ph idx="1" type="subTitle"/>
          </p:nvPr>
        </p:nvSpPr>
        <p:spPr>
          <a:xfrm>
            <a:off x="2135550" y="2166975"/>
            <a:ext cx="4872900" cy="6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can be the part of the presentation where you introduce yourself, write your email…</a:t>
            </a:r>
            <a:endParaRPr/>
          </a:p>
        </p:txBody>
      </p:sp>
      <p:pic>
        <p:nvPicPr>
          <p:cNvPr id="447" name="Google Shape;447;p47"/>
          <p:cNvPicPr preferRelativeResize="0"/>
          <p:nvPr/>
        </p:nvPicPr>
        <p:blipFill>
          <a:blip r:embed="rId4">
            <a:alphaModFix/>
          </a:blip>
          <a:stretch>
            <a:fillRect/>
          </a:stretch>
        </p:blipFill>
        <p:spPr>
          <a:xfrm rot="5400000">
            <a:off x="7594500" y="1861675"/>
            <a:ext cx="265251" cy="265251"/>
          </a:xfrm>
          <a:prstGeom prst="rect">
            <a:avLst/>
          </a:prstGeom>
          <a:noFill/>
          <a:ln>
            <a:noFill/>
          </a:ln>
        </p:spPr>
      </p:pic>
      <p:pic>
        <p:nvPicPr>
          <p:cNvPr id="448" name="Google Shape;448;p47"/>
          <p:cNvPicPr preferRelativeResize="0"/>
          <p:nvPr/>
        </p:nvPicPr>
        <p:blipFill>
          <a:blip r:embed="rId4">
            <a:alphaModFix/>
          </a:blip>
          <a:stretch>
            <a:fillRect/>
          </a:stretch>
        </p:blipFill>
        <p:spPr>
          <a:xfrm flipH="1" rot="-5400000">
            <a:off x="1284250" y="1861675"/>
            <a:ext cx="265251" cy="265251"/>
          </a:xfrm>
          <a:prstGeom prst="rect">
            <a:avLst/>
          </a:prstGeom>
          <a:noFill/>
          <a:ln>
            <a:noFill/>
          </a:ln>
        </p:spPr>
      </p:pic>
      <p:cxnSp>
        <p:nvCxnSpPr>
          <p:cNvPr id="449" name="Google Shape;449;p47"/>
          <p:cNvCxnSpPr>
            <a:endCxn id="447" idx="2"/>
          </p:cNvCxnSpPr>
          <p:nvPr/>
        </p:nvCxnSpPr>
        <p:spPr>
          <a:xfrm>
            <a:off x="1549500" y="1994300"/>
            <a:ext cx="6045000" cy="0"/>
          </a:xfrm>
          <a:prstGeom prst="straightConnector1">
            <a:avLst/>
          </a:prstGeom>
          <a:noFill/>
          <a:ln cap="flat" cmpd="sng" w="9525">
            <a:solidFill>
              <a:schemeClr val="dk1"/>
            </a:solidFill>
            <a:prstDash val="solid"/>
            <a:round/>
            <a:headEnd len="med" w="med" type="none"/>
            <a:tailEnd len="med" w="med" type="none"/>
          </a:ln>
        </p:spPr>
      </p:cxnSp>
      <p:sp>
        <p:nvSpPr>
          <p:cNvPr id="450" name="Google Shape;450;p47"/>
          <p:cNvSpPr/>
          <p:nvPr/>
        </p:nvSpPr>
        <p:spPr>
          <a:xfrm rot="5400000">
            <a:off x="3703800" y="-584298"/>
            <a:ext cx="1736400" cy="9144000"/>
          </a:xfrm>
          <a:prstGeom prst="rect">
            <a:avLst/>
          </a:prstGeom>
          <a:gradFill>
            <a:gsLst>
              <a:gs pos="0">
                <a:schemeClr val="l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7"/>
          <p:cNvSpPr/>
          <p:nvPr/>
        </p:nvSpPr>
        <p:spPr>
          <a:xfrm rot="5400000">
            <a:off x="4154398" y="-1149550"/>
            <a:ext cx="835200" cy="9144000"/>
          </a:xfrm>
          <a:prstGeom prst="rect">
            <a:avLst/>
          </a:prstGeom>
          <a:gradFill>
            <a:gsLst>
              <a:gs pos="0">
                <a:schemeClr val="lt1"/>
              </a:gs>
              <a:gs pos="100000">
                <a:srgbClr val="384957">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8"/>
          <p:cNvSpPr txBox="1"/>
          <p:nvPr>
            <p:ph type="title"/>
          </p:nvPr>
        </p:nvSpPr>
        <p:spPr>
          <a:xfrm>
            <a:off x="4048675" y="2574200"/>
            <a:ext cx="4382100" cy="165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NAME OF THE SECTION</a:t>
            </a:r>
            <a:endParaRPr/>
          </a:p>
        </p:txBody>
      </p:sp>
      <p:sp>
        <p:nvSpPr>
          <p:cNvPr id="457" name="Google Shape;457;p48"/>
          <p:cNvSpPr txBox="1"/>
          <p:nvPr>
            <p:ph idx="2" type="title"/>
          </p:nvPr>
        </p:nvSpPr>
        <p:spPr>
          <a:xfrm>
            <a:off x="5568025" y="1326225"/>
            <a:ext cx="1343400" cy="103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58" name="Google Shape;458;p48"/>
          <p:cNvSpPr txBox="1"/>
          <p:nvPr>
            <p:ph idx="1" type="subTitle"/>
          </p:nvPr>
        </p:nvSpPr>
        <p:spPr>
          <a:xfrm>
            <a:off x="4048675" y="4229000"/>
            <a:ext cx="43821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pic>
        <p:nvPicPr>
          <p:cNvPr id="459" name="Google Shape;459;p48"/>
          <p:cNvPicPr preferRelativeResize="0"/>
          <p:nvPr>
            <p:ph idx="3" type="pic"/>
          </p:nvPr>
        </p:nvPicPr>
        <p:blipFill rotWithShape="1">
          <a:blip r:embed="rId3">
            <a:alphaModFix/>
          </a:blip>
          <a:srcRect b="0" l="17845" r="17845" t="0"/>
          <a:stretch/>
        </p:blipFill>
        <p:spPr>
          <a:xfrm>
            <a:off x="0" y="0"/>
            <a:ext cx="3307800" cy="5143500"/>
          </a:xfrm>
          <a:prstGeom prst="rect">
            <a:avLst/>
          </a:prstGeom>
        </p:spPr>
      </p:pic>
      <p:pic>
        <p:nvPicPr>
          <p:cNvPr id="460" name="Google Shape;460;p48"/>
          <p:cNvPicPr preferRelativeResize="0"/>
          <p:nvPr/>
        </p:nvPicPr>
        <p:blipFill>
          <a:blip r:embed="rId4">
            <a:alphaModFix/>
          </a:blip>
          <a:stretch>
            <a:fillRect/>
          </a:stretch>
        </p:blipFill>
        <p:spPr>
          <a:xfrm rot="5400000">
            <a:off x="8165525" y="406875"/>
            <a:ext cx="265251" cy="265251"/>
          </a:xfrm>
          <a:prstGeom prst="rect">
            <a:avLst/>
          </a:prstGeom>
          <a:noFill/>
          <a:ln>
            <a:noFill/>
          </a:ln>
        </p:spPr>
      </p:pic>
      <p:sp>
        <p:nvSpPr>
          <p:cNvPr id="461" name="Google Shape;461;p48"/>
          <p:cNvSpPr/>
          <p:nvPr/>
        </p:nvSpPr>
        <p:spPr>
          <a:xfrm flipH="1">
            <a:off x="817724" y="3350"/>
            <a:ext cx="2529900" cy="5143500"/>
          </a:xfrm>
          <a:prstGeom prst="rect">
            <a:avLst/>
          </a:prstGeom>
          <a:gradFill>
            <a:gsLst>
              <a:gs pos="0">
                <a:schemeClr val="l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8"/>
          <p:cNvSpPr/>
          <p:nvPr/>
        </p:nvSpPr>
        <p:spPr>
          <a:xfrm flipH="1">
            <a:off x="2627082" y="3350"/>
            <a:ext cx="835200" cy="5143500"/>
          </a:xfrm>
          <a:prstGeom prst="rect">
            <a:avLst/>
          </a:prstGeom>
          <a:gradFill>
            <a:gsLst>
              <a:gs pos="0">
                <a:schemeClr val="lt1"/>
              </a:gs>
              <a:gs pos="100000">
                <a:srgbClr val="384957">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 name="Google Shape;463;p48"/>
          <p:cNvCxnSpPr>
            <a:endCxn id="460" idx="2"/>
          </p:cNvCxnSpPr>
          <p:nvPr/>
        </p:nvCxnSpPr>
        <p:spPr>
          <a:xfrm>
            <a:off x="1925" y="539500"/>
            <a:ext cx="81636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9"/>
          <p:cNvSpPr txBox="1"/>
          <p:nvPr>
            <p:ph type="title"/>
          </p:nvPr>
        </p:nvSpPr>
        <p:spPr>
          <a:xfrm>
            <a:off x="720000" y="445025"/>
            <a:ext cx="4007400" cy="117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SLIDE TITLE GOES HERE!</a:t>
            </a:r>
            <a:endParaRPr/>
          </a:p>
        </p:txBody>
      </p:sp>
      <p:sp>
        <p:nvSpPr>
          <p:cNvPr id="469" name="Google Shape;469;p49"/>
          <p:cNvSpPr txBox="1"/>
          <p:nvPr>
            <p:ph idx="1" type="subTitle"/>
          </p:nvPr>
        </p:nvSpPr>
        <p:spPr>
          <a:xfrm>
            <a:off x="720000" y="1881550"/>
            <a:ext cx="4007400" cy="195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crystal clear? Lists like this one:</a:t>
            </a:r>
            <a:endParaRPr/>
          </a:p>
          <a:p>
            <a:pPr indent="-317500" lvl="0" marL="457200" rtl="0" algn="l">
              <a:spcBef>
                <a:spcPts val="1000"/>
              </a:spcBef>
              <a:spcAft>
                <a:spcPts val="0"/>
              </a:spcAft>
              <a:buSzPts val="1400"/>
              <a:buChar char="●"/>
            </a:pPr>
            <a:r>
              <a:rPr lang="en"/>
              <a:t>They’re simple </a:t>
            </a:r>
            <a:endParaRPr/>
          </a:p>
          <a:p>
            <a:pPr indent="-317500" lvl="0" marL="457200" rtl="0" algn="l">
              <a:spcBef>
                <a:spcPts val="0"/>
              </a:spcBef>
              <a:spcAft>
                <a:spcPts val="0"/>
              </a:spcAft>
              <a:buSzPts val="1400"/>
              <a:buChar char="●"/>
            </a:pPr>
            <a:r>
              <a:rPr lang="en"/>
              <a:t>You can organize your ideas clearly</a:t>
            </a:r>
            <a:endParaRPr/>
          </a:p>
          <a:p>
            <a:pPr indent="-317500" lvl="0" marL="457200" rtl="0" algn="l">
              <a:spcBef>
                <a:spcPts val="0"/>
              </a:spcBef>
              <a:spcAft>
                <a:spcPts val="0"/>
              </a:spcAft>
              <a:buSzPts val="1400"/>
              <a:buChar char="●"/>
            </a:pPr>
            <a:r>
              <a:rPr lang="en"/>
              <a:t>You’ll never forget to buy milk!</a:t>
            </a:r>
            <a:endParaRPr/>
          </a:p>
          <a:p>
            <a:pPr indent="0" lvl="0" marL="0" rtl="0" algn="l">
              <a:spcBef>
                <a:spcPts val="1000"/>
              </a:spcBef>
              <a:spcAft>
                <a:spcPts val="0"/>
              </a:spcAft>
              <a:buNone/>
            </a:pPr>
            <a:r>
              <a:rPr lang="en"/>
              <a:t>And the most important thing: the audience won’t miss the point of your presentation</a:t>
            </a:r>
            <a:endParaRPr/>
          </a:p>
        </p:txBody>
      </p:sp>
      <p:pic>
        <p:nvPicPr>
          <p:cNvPr id="470" name="Google Shape;470;p49"/>
          <p:cNvPicPr preferRelativeResize="0"/>
          <p:nvPr>
            <p:ph idx="2" type="pic"/>
          </p:nvPr>
        </p:nvPicPr>
        <p:blipFill rotWithShape="1">
          <a:blip r:embed="rId3">
            <a:alphaModFix/>
          </a:blip>
          <a:srcRect b="0" l="0" r="31558" t="0"/>
          <a:stretch/>
        </p:blipFill>
        <p:spPr>
          <a:xfrm>
            <a:off x="5623754" y="0"/>
            <a:ext cx="3520347" cy="5143500"/>
          </a:xfrm>
          <a:prstGeom prst="rect">
            <a:avLst/>
          </a:prstGeom>
          <a:noFill/>
          <a:ln>
            <a:noFill/>
          </a:ln>
        </p:spPr>
      </p:pic>
      <p:sp>
        <p:nvSpPr>
          <p:cNvPr id="471" name="Google Shape;471;p49"/>
          <p:cNvSpPr/>
          <p:nvPr/>
        </p:nvSpPr>
        <p:spPr>
          <a:xfrm>
            <a:off x="5544942" y="3350"/>
            <a:ext cx="2807700" cy="5143500"/>
          </a:xfrm>
          <a:prstGeom prst="rect">
            <a:avLst/>
          </a:prstGeom>
          <a:gradFill>
            <a:gsLst>
              <a:gs pos="0">
                <a:schemeClr val="lt1"/>
              </a:gs>
              <a:gs pos="100000">
                <a:srgbClr val="384957">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9"/>
          <p:cNvSpPr/>
          <p:nvPr/>
        </p:nvSpPr>
        <p:spPr>
          <a:xfrm>
            <a:off x="5417700" y="3350"/>
            <a:ext cx="927000" cy="5143500"/>
          </a:xfrm>
          <a:prstGeom prst="rect">
            <a:avLst/>
          </a:prstGeom>
          <a:gradFill>
            <a:gsLst>
              <a:gs pos="0">
                <a:schemeClr val="lt1"/>
              </a:gs>
              <a:gs pos="100000">
                <a:srgbClr val="384957">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 name="Google Shape;473;p49"/>
          <p:cNvCxnSpPr>
            <a:endCxn id="474" idx="2"/>
          </p:cNvCxnSpPr>
          <p:nvPr/>
        </p:nvCxnSpPr>
        <p:spPr>
          <a:xfrm rot="10800000">
            <a:off x="978475" y="4604000"/>
            <a:ext cx="8165100" cy="0"/>
          </a:xfrm>
          <a:prstGeom prst="straightConnector1">
            <a:avLst/>
          </a:prstGeom>
          <a:noFill/>
          <a:ln cap="flat" cmpd="sng" w="9525">
            <a:solidFill>
              <a:schemeClr val="dk1"/>
            </a:solidFill>
            <a:prstDash val="solid"/>
            <a:round/>
            <a:headEnd len="med" w="med" type="none"/>
            <a:tailEnd len="med" w="med" type="none"/>
          </a:ln>
        </p:spPr>
      </p:cxnSp>
      <p:pic>
        <p:nvPicPr>
          <p:cNvPr id="474" name="Google Shape;474;p49"/>
          <p:cNvPicPr preferRelativeResize="0"/>
          <p:nvPr/>
        </p:nvPicPr>
        <p:blipFill>
          <a:blip r:embed="rId4">
            <a:alphaModFix/>
          </a:blip>
          <a:stretch>
            <a:fillRect/>
          </a:stretch>
        </p:blipFill>
        <p:spPr>
          <a:xfrm rot="-5400000">
            <a:off x="713225" y="4471375"/>
            <a:ext cx="265251" cy="2652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DIVIDE THE CONTENT IN FOUR IDEAS</a:t>
            </a:r>
            <a:endParaRPr/>
          </a:p>
        </p:txBody>
      </p:sp>
      <p:sp>
        <p:nvSpPr>
          <p:cNvPr id="480" name="Google Shape;480;p50"/>
          <p:cNvSpPr txBox="1"/>
          <p:nvPr>
            <p:ph idx="1" type="subTitle"/>
          </p:nvPr>
        </p:nvSpPr>
        <p:spPr>
          <a:xfrm>
            <a:off x="1481700" y="1971400"/>
            <a:ext cx="20166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very cold place</a:t>
            </a:r>
            <a:endParaRPr/>
          </a:p>
        </p:txBody>
      </p:sp>
      <p:sp>
        <p:nvSpPr>
          <p:cNvPr id="481" name="Google Shape;481;p50"/>
          <p:cNvSpPr txBox="1"/>
          <p:nvPr>
            <p:ph idx="2" type="subTitle"/>
          </p:nvPr>
        </p:nvSpPr>
        <p:spPr>
          <a:xfrm>
            <a:off x="4752428" y="1971400"/>
            <a:ext cx="20166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extremely high temperatures</a:t>
            </a:r>
            <a:endParaRPr/>
          </a:p>
        </p:txBody>
      </p:sp>
      <p:sp>
        <p:nvSpPr>
          <p:cNvPr id="482" name="Google Shape;482;p50"/>
          <p:cNvSpPr txBox="1"/>
          <p:nvPr>
            <p:ph idx="3" type="subTitle"/>
          </p:nvPr>
        </p:nvSpPr>
        <p:spPr>
          <a:xfrm>
            <a:off x="1481700" y="3589525"/>
            <a:ext cx="20166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483" name="Google Shape;483;p50"/>
          <p:cNvSpPr txBox="1"/>
          <p:nvPr>
            <p:ph idx="4" type="subTitle"/>
          </p:nvPr>
        </p:nvSpPr>
        <p:spPr>
          <a:xfrm>
            <a:off x="4752428" y="3589525"/>
            <a:ext cx="2016600" cy="66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484" name="Google Shape;484;p50"/>
          <p:cNvSpPr txBox="1"/>
          <p:nvPr>
            <p:ph idx="5" type="subTitle"/>
          </p:nvPr>
        </p:nvSpPr>
        <p:spPr>
          <a:xfrm>
            <a:off x="1481700" y="1559550"/>
            <a:ext cx="20166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
            </a:r>
            <a:r>
              <a:rPr lang="en"/>
              <a:t>ARS</a:t>
            </a:r>
            <a:endParaRPr/>
          </a:p>
        </p:txBody>
      </p:sp>
      <p:sp>
        <p:nvSpPr>
          <p:cNvPr id="485" name="Google Shape;485;p50"/>
          <p:cNvSpPr txBox="1"/>
          <p:nvPr>
            <p:ph idx="6" type="subTitle"/>
          </p:nvPr>
        </p:nvSpPr>
        <p:spPr>
          <a:xfrm>
            <a:off x="1481700" y="3177600"/>
            <a:ext cx="20166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JUPITER</a:t>
            </a:r>
            <a:endParaRPr/>
          </a:p>
        </p:txBody>
      </p:sp>
      <p:sp>
        <p:nvSpPr>
          <p:cNvPr id="486" name="Google Shape;486;p50"/>
          <p:cNvSpPr txBox="1"/>
          <p:nvPr>
            <p:ph idx="7" type="subTitle"/>
          </p:nvPr>
        </p:nvSpPr>
        <p:spPr>
          <a:xfrm>
            <a:off x="4752424" y="1559550"/>
            <a:ext cx="20166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487" name="Google Shape;487;p50"/>
          <p:cNvSpPr txBox="1"/>
          <p:nvPr>
            <p:ph idx="8" type="subTitle"/>
          </p:nvPr>
        </p:nvSpPr>
        <p:spPr>
          <a:xfrm>
            <a:off x="4752424" y="3177600"/>
            <a:ext cx="20166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grpSp>
        <p:nvGrpSpPr>
          <p:cNvPr id="488" name="Google Shape;488;p50"/>
          <p:cNvGrpSpPr/>
          <p:nvPr/>
        </p:nvGrpSpPr>
        <p:grpSpPr>
          <a:xfrm>
            <a:off x="4124398" y="3314710"/>
            <a:ext cx="426571" cy="425714"/>
            <a:chOff x="6976015" y="1345937"/>
            <a:chExt cx="446437" cy="445541"/>
          </a:xfrm>
        </p:grpSpPr>
        <p:sp>
          <p:nvSpPr>
            <p:cNvPr id="489" name="Google Shape;489;p50"/>
            <p:cNvSpPr/>
            <p:nvPr/>
          </p:nvSpPr>
          <p:spPr>
            <a:xfrm>
              <a:off x="6976015" y="1345937"/>
              <a:ext cx="446437" cy="445541"/>
            </a:xfrm>
            <a:custGeom>
              <a:rect b="b" l="l" r="r" t="t"/>
              <a:pathLst>
                <a:path extrusionOk="0" h="11932" w="11956">
                  <a:moveTo>
                    <a:pt x="5978" y="714"/>
                  </a:moveTo>
                  <a:cubicBezTo>
                    <a:pt x="7430" y="714"/>
                    <a:pt x="8764" y="1310"/>
                    <a:pt x="9717" y="2262"/>
                  </a:cubicBezTo>
                  <a:lnTo>
                    <a:pt x="1810" y="9145"/>
                  </a:lnTo>
                  <a:cubicBezTo>
                    <a:pt x="1143" y="8264"/>
                    <a:pt x="715" y="7168"/>
                    <a:pt x="715" y="5977"/>
                  </a:cubicBezTo>
                  <a:cubicBezTo>
                    <a:pt x="715" y="3072"/>
                    <a:pt x="3072" y="714"/>
                    <a:pt x="5978" y="714"/>
                  </a:cubicBezTo>
                  <a:close/>
                  <a:moveTo>
                    <a:pt x="10169" y="2786"/>
                  </a:moveTo>
                  <a:cubicBezTo>
                    <a:pt x="10836" y="3691"/>
                    <a:pt x="11241" y="4787"/>
                    <a:pt x="11241" y="5977"/>
                  </a:cubicBezTo>
                  <a:cubicBezTo>
                    <a:pt x="11241" y="8859"/>
                    <a:pt x="8859" y="11240"/>
                    <a:pt x="5978" y="11240"/>
                  </a:cubicBezTo>
                  <a:cubicBezTo>
                    <a:pt x="4525" y="11240"/>
                    <a:pt x="3215" y="10621"/>
                    <a:pt x="2263" y="9693"/>
                  </a:cubicBezTo>
                  <a:lnTo>
                    <a:pt x="10169" y="2786"/>
                  </a:lnTo>
                  <a:close/>
                  <a:moveTo>
                    <a:pt x="5978" y="0"/>
                  </a:moveTo>
                  <a:cubicBezTo>
                    <a:pt x="2691" y="0"/>
                    <a:pt x="0" y="2691"/>
                    <a:pt x="0" y="5977"/>
                  </a:cubicBezTo>
                  <a:cubicBezTo>
                    <a:pt x="0" y="9240"/>
                    <a:pt x="2691" y="11931"/>
                    <a:pt x="5978" y="11931"/>
                  </a:cubicBezTo>
                  <a:cubicBezTo>
                    <a:pt x="9264" y="11931"/>
                    <a:pt x="11955" y="9240"/>
                    <a:pt x="11955" y="5977"/>
                  </a:cubicBezTo>
                  <a:cubicBezTo>
                    <a:pt x="11955" y="2691"/>
                    <a:pt x="9264" y="0"/>
                    <a:pt x="59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0"/>
            <p:cNvSpPr/>
            <p:nvPr/>
          </p:nvSpPr>
          <p:spPr>
            <a:xfrm>
              <a:off x="7214319" y="1540665"/>
              <a:ext cx="76510" cy="67623"/>
            </a:xfrm>
            <a:custGeom>
              <a:rect b="b" l="l" r="r" t="t"/>
              <a:pathLst>
                <a:path extrusionOk="0" h="1811" w="2049">
                  <a:moveTo>
                    <a:pt x="2049" y="0"/>
                  </a:moveTo>
                  <a:lnTo>
                    <a:pt x="1" y="1810"/>
                  </a:lnTo>
                  <a:lnTo>
                    <a:pt x="2049" y="1810"/>
                  </a:lnTo>
                  <a:lnTo>
                    <a:pt x="20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0"/>
            <p:cNvSpPr/>
            <p:nvPr/>
          </p:nvSpPr>
          <p:spPr>
            <a:xfrm>
              <a:off x="7107601" y="1503325"/>
              <a:ext cx="106755" cy="93387"/>
            </a:xfrm>
            <a:custGeom>
              <a:rect b="b" l="l" r="r" t="t"/>
              <a:pathLst>
                <a:path extrusionOk="0" h="2501" w="2859">
                  <a:moveTo>
                    <a:pt x="1" y="0"/>
                  </a:moveTo>
                  <a:lnTo>
                    <a:pt x="1" y="2501"/>
                  </a:lnTo>
                  <a:lnTo>
                    <a:pt x="28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0"/>
            <p:cNvSpPr/>
            <p:nvPr/>
          </p:nvSpPr>
          <p:spPr>
            <a:xfrm>
              <a:off x="7107601" y="1425061"/>
              <a:ext cx="183227" cy="52500"/>
            </a:xfrm>
            <a:custGeom>
              <a:rect b="b" l="l" r="r" t="t"/>
              <a:pathLst>
                <a:path extrusionOk="0" h="1406" w="4907">
                  <a:moveTo>
                    <a:pt x="1" y="1"/>
                  </a:moveTo>
                  <a:lnTo>
                    <a:pt x="1" y="1406"/>
                  </a:lnTo>
                  <a:lnTo>
                    <a:pt x="3668" y="1406"/>
                  </a:lnTo>
                  <a:lnTo>
                    <a:pt x="4907" y="310"/>
                  </a:lnTo>
                  <a:lnTo>
                    <a:pt x="49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0"/>
            <p:cNvSpPr/>
            <p:nvPr/>
          </p:nvSpPr>
          <p:spPr>
            <a:xfrm>
              <a:off x="7107601" y="1634015"/>
              <a:ext cx="183227" cy="78302"/>
            </a:xfrm>
            <a:custGeom>
              <a:rect b="b" l="l" r="r" t="t"/>
              <a:pathLst>
                <a:path extrusionOk="0" h="2097" w="4907">
                  <a:moveTo>
                    <a:pt x="2049" y="1"/>
                  </a:moveTo>
                  <a:lnTo>
                    <a:pt x="1" y="1787"/>
                  </a:lnTo>
                  <a:lnTo>
                    <a:pt x="1" y="2097"/>
                  </a:lnTo>
                  <a:lnTo>
                    <a:pt x="4907" y="2097"/>
                  </a:lnTo>
                  <a:lnTo>
                    <a:pt x="4907" y="1"/>
                  </a:lnTo>
                  <a:lnTo>
                    <a:pt x="2811" y="1"/>
                  </a:lnTo>
                  <a:lnTo>
                    <a:pt x="2811" y="715"/>
                  </a:lnTo>
                  <a:lnTo>
                    <a:pt x="2097" y="715"/>
                  </a:lnTo>
                  <a:lnTo>
                    <a:pt x="20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 name="Google Shape;494;p50"/>
          <p:cNvGrpSpPr/>
          <p:nvPr/>
        </p:nvGrpSpPr>
        <p:grpSpPr>
          <a:xfrm>
            <a:off x="4124411" y="1714510"/>
            <a:ext cx="426571" cy="425714"/>
            <a:chOff x="6220141" y="1345937"/>
            <a:chExt cx="446437" cy="445541"/>
          </a:xfrm>
        </p:grpSpPr>
        <p:sp>
          <p:nvSpPr>
            <p:cNvPr id="495" name="Google Shape;495;p50"/>
            <p:cNvSpPr/>
            <p:nvPr/>
          </p:nvSpPr>
          <p:spPr>
            <a:xfrm>
              <a:off x="6521624" y="1516656"/>
              <a:ext cx="78265" cy="25839"/>
            </a:xfrm>
            <a:custGeom>
              <a:rect b="b" l="l" r="r" t="t"/>
              <a:pathLst>
                <a:path extrusionOk="0" h="692" w="2096">
                  <a:moveTo>
                    <a:pt x="0" y="0"/>
                  </a:moveTo>
                  <a:lnTo>
                    <a:pt x="0" y="691"/>
                  </a:lnTo>
                  <a:lnTo>
                    <a:pt x="2096" y="691"/>
                  </a:lnTo>
                  <a:lnTo>
                    <a:pt x="20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0"/>
            <p:cNvSpPr/>
            <p:nvPr/>
          </p:nvSpPr>
          <p:spPr>
            <a:xfrm>
              <a:off x="6220141" y="1345937"/>
              <a:ext cx="209925" cy="445541"/>
            </a:xfrm>
            <a:custGeom>
              <a:rect b="b" l="l" r="r" t="t"/>
              <a:pathLst>
                <a:path extrusionOk="0" h="11932" w="5622">
                  <a:moveTo>
                    <a:pt x="3168" y="4096"/>
                  </a:moveTo>
                  <a:lnTo>
                    <a:pt x="3764" y="5620"/>
                  </a:lnTo>
                  <a:lnTo>
                    <a:pt x="4573" y="5620"/>
                  </a:lnTo>
                  <a:lnTo>
                    <a:pt x="4573" y="6311"/>
                  </a:lnTo>
                  <a:lnTo>
                    <a:pt x="3764" y="6311"/>
                  </a:lnTo>
                  <a:lnTo>
                    <a:pt x="3168" y="7859"/>
                  </a:lnTo>
                  <a:lnTo>
                    <a:pt x="2502" y="7597"/>
                  </a:lnTo>
                  <a:lnTo>
                    <a:pt x="3025" y="6311"/>
                  </a:lnTo>
                  <a:lnTo>
                    <a:pt x="2311" y="6311"/>
                  </a:lnTo>
                  <a:lnTo>
                    <a:pt x="1716" y="7216"/>
                  </a:lnTo>
                  <a:lnTo>
                    <a:pt x="1144" y="6835"/>
                  </a:lnTo>
                  <a:lnTo>
                    <a:pt x="1716" y="5977"/>
                  </a:lnTo>
                  <a:lnTo>
                    <a:pt x="1144" y="5120"/>
                  </a:lnTo>
                  <a:lnTo>
                    <a:pt x="1716" y="4739"/>
                  </a:lnTo>
                  <a:lnTo>
                    <a:pt x="2311" y="5620"/>
                  </a:lnTo>
                  <a:lnTo>
                    <a:pt x="3025" y="5620"/>
                  </a:lnTo>
                  <a:lnTo>
                    <a:pt x="2502" y="4358"/>
                  </a:lnTo>
                  <a:lnTo>
                    <a:pt x="3168" y="4096"/>
                  </a:lnTo>
                  <a:close/>
                  <a:moveTo>
                    <a:pt x="1787" y="8430"/>
                  </a:moveTo>
                  <a:lnTo>
                    <a:pt x="1787" y="9121"/>
                  </a:lnTo>
                  <a:lnTo>
                    <a:pt x="1073" y="9121"/>
                  </a:lnTo>
                  <a:lnTo>
                    <a:pt x="1073" y="8430"/>
                  </a:lnTo>
                  <a:close/>
                  <a:moveTo>
                    <a:pt x="4573" y="8430"/>
                  </a:moveTo>
                  <a:lnTo>
                    <a:pt x="4573" y="9121"/>
                  </a:lnTo>
                  <a:lnTo>
                    <a:pt x="2478" y="9121"/>
                  </a:lnTo>
                  <a:lnTo>
                    <a:pt x="2478" y="8430"/>
                  </a:lnTo>
                  <a:close/>
                  <a:moveTo>
                    <a:pt x="1787" y="9812"/>
                  </a:moveTo>
                  <a:lnTo>
                    <a:pt x="1787" y="10526"/>
                  </a:lnTo>
                  <a:lnTo>
                    <a:pt x="1073" y="10526"/>
                  </a:lnTo>
                  <a:lnTo>
                    <a:pt x="1073" y="9812"/>
                  </a:lnTo>
                  <a:close/>
                  <a:moveTo>
                    <a:pt x="4573" y="9812"/>
                  </a:moveTo>
                  <a:lnTo>
                    <a:pt x="4573" y="10526"/>
                  </a:lnTo>
                  <a:lnTo>
                    <a:pt x="2478" y="10526"/>
                  </a:lnTo>
                  <a:lnTo>
                    <a:pt x="2478" y="9812"/>
                  </a:lnTo>
                  <a:close/>
                  <a:moveTo>
                    <a:pt x="2835" y="0"/>
                  </a:moveTo>
                  <a:lnTo>
                    <a:pt x="2835" y="2191"/>
                  </a:lnTo>
                  <a:cubicBezTo>
                    <a:pt x="2525" y="2310"/>
                    <a:pt x="2287" y="2524"/>
                    <a:pt x="2192" y="2834"/>
                  </a:cubicBezTo>
                  <a:lnTo>
                    <a:pt x="1" y="2834"/>
                  </a:lnTo>
                  <a:lnTo>
                    <a:pt x="1" y="11931"/>
                  </a:lnTo>
                  <a:lnTo>
                    <a:pt x="5621" y="11931"/>
                  </a:lnTo>
                  <a:lnTo>
                    <a:pt x="5621" y="2834"/>
                  </a:lnTo>
                  <a:lnTo>
                    <a:pt x="4169" y="2834"/>
                  </a:lnTo>
                  <a:cubicBezTo>
                    <a:pt x="4073" y="2524"/>
                    <a:pt x="3835" y="2286"/>
                    <a:pt x="3526" y="2191"/>
                  </a:cubicBezTo>
                  <a:lnTo>
                    <a:pt x="35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0"/>
            <p:cNvSpPr/>
            <p:nvPr/>
          </p:nvSpPr>
          <p:spPr>
            <a:xfrm>
              <a:off x="6456690" y="1345937"/>
              <a:ext cx="209888" cy="262351"/>
            </a:xfrm>
            <a:custGeom>
              <a:rect b="b" l="l" r="r" t="t"/>
              <a:pathLst>
                <a:path extrusionOk="0" h="7026" w="5621">
                  <a:moveTo>
                    <a:pt x="4549" y="3882"/>
                  </a:moveTo>
                  <a:lnTo>
                    <a:pt x="4549" y="5977"/>
                  </a:lnTo>
                  <a:lnTo>
                    <a:pt x="1048" y="5977"/>
                  </a:lnTo>
                  <a:lnTo>
                    <a:pt x="1048" y="3882"/>
                  </a:lnTo>
                  <a:close/>
                  <a:moveTo>
                    <a:pt x="2096" y="0"/>
                  </a:moveTo>
                  <a:lnTo>
                    <a:pt x="2096" y="2191"/>
                  </a:lnTo>
                  <a:cubicBezTo>
                    <a:pt x="1787" y="2286"/>
                    <a:pt x="1549" y="2524"/>
                    <a:pt x="1453" y="2834"/>
                  </a:cubicBezTo>
                  <a:lnTo>
                    <a:pt x="1" y="2834"/>
                  </a:lnTo>
                  <a:lnTo>
                    <a:pt x="1" y="7025"/>
                  </a:lnTo>
                  <a:lnTo>
                    <a:pt x="5621" y="7025"/>
                  </a:lnTo>
                  <a:lnTo>
                    <a:pt x="5621" y="2834"/>
                  </a:lnTo>
                  <a:lnTo>
                    <a:pt x="3430" y="2834"/>
                  </a:lnTo>
                  <a:cubicBezTo>
                    <a:pt x="3311" y="2524"/>
                    <a:pt x="3097" y="2286"/>
                    <a:pt x="2787" y="2191"/>
                  </a:cubicBezTo>
                  <a:lnTo>
                    <a:pt x="27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0"/>
            <p:cNvSpPr/>
            <p:nvPr/>
          </p:nvSpPr>
          <p:spPr>
            <a:xfrm>
              <a:off x="6456690" y="1634015"/>
              <a:ext cx="209888" cy="157463"/>
            </a:xfrm>
            <a:custGeom>
              <a:rect b="b" l="l" r="r" t="t"/>
              <a:pathLst>
                <a:path extrusionOk="0" h="4217" w="5621">
                  <a:moveTo>
                    <a:pt x="1739" y="1049"/>
                  </a:moveTo>
                  <a:lnTo>
                    <a:pt x="1739" y="1763"/>
                  </a:lnTo>
                  <a:lnTo>
                    <a:pt x="1048" y="1763"/>
                  </a:lnTo>
                  <a:lnTo>
                    <a:pt x="1048" y="1049"/>
                  </a:lnTo>
                  <a:close/>
                  <a:moveTo>
                    <a:pt x="4549" y="1049"/>
                  </a:moveTo>
                  <a:lnTo>
                    <a:pt x="4549" y="1763"/>
                  </a:lnTo>
                  <a:lnTo>
                    <a:pt x="2430" y="1763"/>
                  </a:lnTo>
                  <a:lnTo>
                    <a:pt x="2430" y="1049"/>
                  </a:lnTo>
                  <a:close/>
                  <a:moveTo>
                    <a:pt x="1739" y="2454"/>
                  </a:moveTo>
                  <a:lnTo>
                    <a:pt x="1739" y="3144"/>
                  </a:lnTo>
                  <a:lnTo>
                    <a:pt x="1048" y="3144"/>
                  </a:lnTo>
                  <a:lnTo>
                    <a:pt x="1048" y="2454"/>
                  </a:lnTo>
                  <a:close/>
                  <a:moveTo>
                    <a:pt x="4549" y="2454"/>
                  </a:moveTo>
                  <a:lnTo>
                    <a:pt x="4549" y="3144"/>
                  </a:lnTo>
                  <a:lnTo>
                    <a:pt x="2430" y="3144"/>
                  </a:lnTo>
                  <a:lnTo>
                    <a:pt x="2430" y="2454"/>
                  </a:lnTo>
                  <a:close/>
                  <a:moveTo>
                    <a:pt x="1" y="1"/>
                  </a:moveTo>
                  <a:lnTo>
                    <a:pt x="1" y="4216"/>
                  </a:lnTo>
                  <a:lnTo>
                    <a:pt x="5621" y="4216"/>
                  </a:lnTo>
                  <a:lnTo>
                    <a:pt x="56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50"/>
          <p:cNvGrpSpPr/>
          <p:nvPr/>
        </p:nvGrpSpPr>
        <p:grpSpPr>
          <a:xfrm>
            <a:off x="913097" y="3314711"/>
            <a:ext cx="426571" cy="274474"/>
            <a:chOff x="5464305" y="1434844"/>
            <a:chExt cx="446437" cy="287257"/>
          </a:xfrm>
        </p:grpSpPr>
        <p:sp>
          <p:nvSpPr>
            <p:cNvPr id="500" name="Google Shape;500;p50"/>
            <p:cNvSpPr/>
            <p:nvPr/>
          </p:nvSpPr>
          <p:spPr>
            <a:xfrm>
              <a:off x="5779118" y="1434844"/>
              <a:ext cx="131624" cy="52500"/>
            </a:xfrm>
            <a:custGeom>
              <a:rect b="b" l="l" r="r" t="t"/>
              <a:pathLst>
                <a:path extrusionOk="0" h="1406" w="3525">
                  <a:moveTo>
                    <a:pt x="691" y="0"/>
                  </a:moveTo>
                  <a:cubicBezTo>
                    <a:pt x="310" y="0"/>
                    <a:pt x="0" y="310"/>
                    <a:pt x="0" y="715"/>
                  </a:cubicBezTo>
                  <a:lnTo>
                    <a:pt x="0" y="1406"/>
                  </a:lnTo>
                  <a:lnTo>
                    <a:pt x="3525" y="1406"/>
                  </a:lnTo>
                  <a:lnTo>
                    <a:pt x="35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0"/>
            <p:cNvSpPr/>
            <p:nvPr/>
          </p:nvSpPr>
          <p:spPr>
            <a:xfrm>
              <a:off x="5464305" y="1434844"/>
              <a:ext cx="288153" cy="52500"/>
            </a:xfrm>
            <a:custGeom>
              <a:rect b="b" l="l" r="r" t="t"/>
              <a:pathLst>
                <a:path extrusionOk="0" h="1406" w="7717">
                  <a:moveTo>
                    <a:pt x="1" y="0"/>
                  </a:moveTo>
                  <a:lnTo>
                    <a:pt x="1" y="1406"/>
                  </a:lnTo>
                  <a:lnTo>
                    <a:pt x="7717" y="1406"/>
                  </a:lnTo>
                  <a:lnTo>
                    <a:pt x="7717" y="715"/>
                  </a:lnTo>
                  <a:cubicBezTo>
                    <a:pt x="7717" y="310"/>
                    <a:pt x="7407" y="0"/>
                    <a:pt x="70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0"/>
            <p:cNvSpPr/>
            <p:nvPr/>
          </p:nvSpPr>
          <p:spPr>
            <a:xfrm>
              <a:off x="5779118" y="1513108"/>
              <a:ext cx="131624" cy="208992"/>
            </a:xfrm>
            <a:custGeom>
              <a:rect b="b" l="l" r="r" t="t"/>
              <a:pathLst>
                <a:path extrusionOk="0" h="5597" w="3525">
                  <a:moveTo>
                    <a:pt x="2453" y="1048"/>
                  </a:moveTo>
                  <a:lnTo>
                    <a:pt x="2453" y="1762"/>
                  </a:lnTo>
                  <a:lnTo>
                    <a:pt x="1048" y="1762"/>
                  </a:lnTo>
                  <a:lnTo>
                    <a:pt x="1048" y="1048"/>
                  </a:lnTo>
                  <a:close/>
                  <a:moveTo>
                    <a:pt x="2453" y="2453"/>
                  </a:moveTo>
                  <a:lnTo>
                    <a:pt x="2453" y="3144"/>
                  </a:lnTo>
                  <a:lnTo>
                    <a:pt x="1048" y="3144"/>
                  </a:lnTo>
                  <a:lnTo>
                    <a:pt x="1048" y="2453"/>
                  </a:lnTo>
                  <a:close/>
                  <a:moveTo>
                    <a:pt x="2453" y="3858"/>
                  </a:moveTo>
                  <a:lnTo>
                    <a:pt x="2453" y="4549"/>
                  </a:lnTo>
                  <a:lnTo>
                    <a:pt x="1048" y="4549"/>
                  </a:lnTo>
                  <a:lnTo>
                    <a:pt x="1048" y="3858"/>
                  </a:lnTo>
                  <a:close/>
                  <a:moveTo>
                    <a:pt x="0" y="0"/>
                  </a:moveTo>
                  <a:lnTo>
                    <a:pt x="0" y="4906"/>
                  </a:lnTo>
                  <a:cubicBezTo>
                    <a:pt x="0" y="5287"/>
                    <a:pt x="310" y="5597"/>
                    <a:pt x="691" y="5597"/>
                  </a:cubicBezTo>
                  <a:lnTo>
                    <a:pt x="3525" y="5597"/>
                  </a:lnTo>
                  <a:lnTo>
                    <a:pt x="35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0"/>
            <p:cNvSpPr/>
            <p:nvPr/>
          </p:nvSpPr>
          <p:spPr>
            <a:xfrm>
              <a:off x="5464305" y="1513108"/>
              <a:ext cx="288153" cy="208992"/>
            </a:xfrm>
            <a:custGeom>
              <a:rect b="b" l="l" r="r" t="t"/>
              <a:pathLst>
                <a:path extrusionOk="0" h="5597" w="7717">
                  <a:moveTo>
                    <a:pt x="2477" y="1048"/>
                  </a:moveTo>
                  <a:lnTo>
                    <a:pt x="2477" y="1762"/>
                  </a:lnTo>
                  <a:lnTo>
                    <a:pt x="1049" y="1762"/>
                  </a:lnTo>
                  <a:lnTo>
                    <a:pt x="1049" y="1048"/>
                  </a:lnTo>
                  <a:close/>
                  <a:moveTo>
                    <a:pt x="2477" y="2453"/>
                  </a:moveTo>
                  <a:lnTo>
                    <a:pt x="2477" y="3144"/>
                  </a:lnTo>
                  <a:lnTo>
                    <a:pt x="1049" y="3144"/>
                  </a:lnTo>
                  <a:lnTo>
                    <a:pt x="1049" y="2453"/>
                  </a:lnTo>
                  <a:close/>
                  <a:moveTo>
                    <a:pt x="2477" y="3858"/>
                  </a:moveTo>
                  <a:lnTo>
                    <a:pt x="2477" y="4549"/>
                  </a:lnTo>
                  <a:lnTo>
                    <a:pt x="1049" y="4549"/>
                  </a:lnTo>
                  <a:lnTo>
                    <a:pt x="1049" y="3858"/>
                  </a:lnTo>
                  <a:close/>
                  <a:moveTo>
                    <a:pt x="5264" y="929"/>
                  </a:moveTo>
                  <a:lnTo>
                    <a:pt x="5859" y="2453"/>
                  </a:lnTo>
                  <a:lnTo>
                    <a:pt x="6669" y="2453"/>
                  </a:lnTo>
                  <a:lnTo>
                    <a:pt x="6669" y="3144"/>
                  </a:lnTo>
                  <a:lnTo>
                    <a:pt x="5859" y="3144"/>
                  </a:lnTo>
                  <a:lnTo>
                    <a:pt x="5264" y="4692"/>
                  </a:lnTo>
                  <a:lnTo>
                    <a:pt x="4597" y="4430"/>
                  </a:lnTo>
                  <a:lnTo>
                    <a:pt x="5121" y="3144"/>
                  </a:lnTo>
                  <a:lnTo>
                    <a:pt x="4406" y="3144"/>
                  </a:lnTo>
                  <a:lnTo>
                    <a:pt x="3811" y="4049"/>
                  </a:lnTo>
                  <a:lnTo>
                    <a:pt x="3239" y="3668"/>
                  </a:lnTo>
                  <a:lnTo>
                    <a:pt x="3811" y="2810"/>
                  </a:lnTo>
                  <a:lnTo>
                    <a:pt x="3239" y="1953"/>
                  </a:lnTo>
                  <a:lnTo>
                    <a:pt x="3811" y="1572"/>
                  </a:lnTo>
                  <a:lnTo>
                    <a:pt x="4406" y="2453"/>
                  </a:lnTo>
                  <a:lnTo>
                    <a:pt x="5121" y="2453"/>
                  </a:lnTo>
                  <a:lnTo>
                    <a:pt x="4597" y="1191"/>
                  </a:lnTo>
                  <a:lnTo>
                    <a:pt x="5264" y="929"/>
                  </a:lnTo>
                  <a:close/>
                  <a:moveTo>
                    <a:pt x="1" y="0"/>
                  </a:moveTo>
                  <a:lnTo>
                    <a:pt x="1" y="5597"/>
                  </a:lnTo>
                  <a:lnTo>
                    <a:pt x="7026" y="5597"/>
                  </a:lnTo>
                  <a:cubicBezTo>
                    <a:pt x="7407" y="5597"/>
                    <a:pt x="7717" y="5287"/>
                    <a:pt x="7717" y="4906"/>
                  </a:cubicBezTo>
                  <a:lnTo>
                    <a:pt x="77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 name="Google Shape;504;p50"/>
          <p:cNvGrpSpPr/>
          <p:nvPr/>
        </p:nvGrpSpPr>
        <p:grpSpPr>
          <a:xfrm>
            <a:off x="913522" y="1714510"/>
            <a:ext cx="425714" cy="425714"/>
            <a:chOff x="4742261" y="1345937"/>
            <a:chExt cx="445541" cy="445541"/>
          </a:xfrm>
        </p:grpSpPr>
        <p:sp>
          <p:nvSpPr>
            <p:cNvPr id="505" name="Google Shape;505;p50"/>
            <p:cNvSpPr/>
            <p:nvPr/>
          </p:nvSpPr>
          <p:spPr>
            <a:xfrm>
              <a:off x="5056141" y="1399259"/>
              <a:ext cx="131661" cy="52500"/>
            </a:xfrm>
            <a:custGeom>
              <a:rect b="b" l="l" r="r" t="t"/>
              <a:pathLst>
                <a:path extrusionOk="0" h="1406" w="3526">
                  <a:moveTo>
                    <a:pt x="715" y="1"/>
                  </a:moveTo>
                  <a:cubicBezTo>
                    <a:pt x="310" y="1"/>
                    <a:pt x="1" y="311"/>
                    <a:pt x="1" y="692"/>
                  </a:cubicBezTo>
                  <a:lnTo>
                    <a:pt x="1" y="1406"/>
                  </a:lnTo>
                  <a:lnTo>
                    <a:pt x="3525" y="1406"/>
                  </a:lnTo>
                  <a:lnTo>
                    <a:pt x="35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0"/>
            <p:cNvSpPr/>
            <p:nvPr/>
          </p:nvSpPr>
          <p:spPr>
            <a:xfrm>
              <a:off x="5056141" y="1477523"/>
              <a:ext cx="131661" cy="208992"/>
            </a:xfrm>
            <a:custGeom>
              <a:rect b="b" l="l" r="r" t="t"/>
              <a:pathLst>
                <a:path extrusionOk="0" h="5597" w="3526">
                  <a:moveTo>
                    <a:pt x="2478" y="1048"/>
                  </a:moveTo>
                  <a:lnTo>
                    <a:pt x="2478" y="1739"/>
                  </a:lnTo>
                  <a:lnTo>
                    <a:pt x="1049" y="1739"/>
                  </a:lnTo>
                  <a:lnTo>
                    <a:pt x="1049" y="1048"/>
                  </a:lnTo>
                  <a:close/>
                  <a:moveTo>
                    <a:pt x="2478" y="2453"/>
                  </a:moveTo>
                  <a:lnTo>
                    <a:pt x="2478" y="3144"/>
                  </a:lnTo>
                  <a:lnTo>
                    <a:pt x="1049" y="3144"/>
                  </a:lnTo>
                  <a:lnTo>
                    <a:pt x="1049" y="2453"/>
                  </a:lnTo>
                  <a:close/>
                  <a:moveTo>
                    <a:pt x="2478" y="3859"/>
                  </a:moveTo>
                  <a:lnTo>
                    <a:pt x="2478" y="4549"/>
                  </a:lnTo>
                  <a:lnTo>
                    <a:pt x="1049" y="4549"/>
                  </a:lnTo>
                  <a:lnTo>
                    <a:pt x="1049" y="3859"/>
                  </a:lnTo>
                  <a:close/>
                  <a:moveTo>
                    <a:pt x="1" y="1"/>
                  </a:moveTo>
                  <a:lnTo>
                    <a:pt x="1" y="4906"/>
                  </a:lnTo>
                  <a:cubicBezTo>
                    <a:pt x="1" y="5287"/>
                    <a:pt x="310" y="5597"/>
                    <a:pt x="715" y="5597"/>
                  </a:cubicBezTo>
                  <a:lnTo>
                    <a:pt x="3525" y="5597"/>
                  </a:lnTo>
                  <a:lnTo>
                    <a:pt x="35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0"/>
            <p:cNvSpPr/>
            <p:nvPr/>
          </p:nvSpPr>
          <p:spPr>
            <a:xfrm>
              <a:off x="4742261" y="1730950"/>
              <a:ext cx="288153" cy="60528"/>
            </a:xfrm>
            <a:custGeom>
              <a:rect b="b" l="l" r="r" t="t"/>
              <a:pathLst>
                <a:path extrusionOk="0" h="1621" w="7717">
                  <a:moveTo>
                    <a:pt x="7716" y="1"/>
                  </a:moveTo>
                  <a:cubicBezTo>
                    <a:pt x="7502" y="120"/>
                    <a:pt x="7264" y="215"/>
                    <a:pt x="7002" y="215"/>
                  </a:cubicBezTo>
                  <a:lnTo>
                    <a:pt x="0" y="215"/>
                  </a:lnTo>
                  <a:lnTo>
                    <a:pt x="0" y="1620"/>
                  </a:lnTo>
                  <a:lnTo>
                    <a:pt x="6668" y="1620"/>
                  </a:lnTo>
                  <a:cubicBezTo>
                    <a:pt x="7240" y="1620"/>
                    <a:pt x="7716" y="1168"/>
                    <a:pt x="7716" y="572"/>
                  </a:cubicBezTo>
                  <a:lnTo>
                    <a:pt x="77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0"/>
            <p:cNvSpPr/>
            <p:nvPr/>
          </p:nvSpPr>
          <p:spPr>
            <a:xfrm>
              <a:off x="4874744" y="1413485"/>
              <a:ext cx="24047" cy="50745"/>
            </a:xfrm>
            <a:custGeom>
              <a:rect b="b" l="l" r="r" t="t"/>
              <a:pathLst>
                <a:path extrusionOk="0" h="1359" w="644">
                  <a:moveTo>
                    <a:pt x="310" y="1"/>
                  </a:moveTo>
                  <a:cubicBezTo>
                    <a:pt x="215" y="144"/>
                    <a:pt x="48" y="620"/>
                    <a:pt x="1" y="1358"/>
                  </a:cubicBezTo>
                  <a:lnTo>
                    <a:pt x="644" y="1358"/>
                  </a:lnTo>
                  <a:cubicBezTo>
                    <a:pt x="596" y="620"/>
                    <a:pt x="429" y="144"/>
                    <a:pt x="3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0"/>
            <p:cNvSpPr/>
            <p:nvPr/>
          </p:nvSpPr>
          <p:spPr>
            <a:xfrm>
              <a:off x="4822281" y="1420617"/>
              <a:ext cx="32934" cy="43613"/>
            </a:xfrm>
            <a:custGeom>
              <a:rect b="b" l="l" r="r" t="t"/>
              <a:pathLst>
                <a:path extrusionOk="0" h="1168" w="882">
                  <a:moveTo>
                    <a:pt x="882" y="0"/>
                  </a:moveTo>
                  <a:lnTo>
                    <a:pt x="882" y="0"/>
                  </a:lnTo>
                  <a:cubicBezTo>
                    <a:pt x="429" y="239"/>
                    <a:pt x="120" y="667"/>
                    <a:pt x="1" y="1167"/>
                  </a:cubicBezTo>
                  <a:lnTo>
                    <a:pt x="691" y="1167"/>
                  </a:lnTo>
                  <a:cubicBezTo>
                    <a:pt x="715" y="763"/>
                    <a:pt x="763" y="358"/>
                    <a:pt x="8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0"/>
            <p:cNvSpPr/>
            <p:nvPr/>
          </p:nvSpPr>
          <p:spPr>
            <a:xfrm>
              <a:off x="4874744" y="1490854"/>
              <a:ext cx="24047" cy="50745"/>
            </a:xfrm>
            <a:custGeom>
              <a:rect b="b" l="l" r="r" t="t"/>
              <a:pathLst>
                <a:path extrusionOk="0" h="1359" w="644">
                  <a:moveTo>
                    <a:pt x="1" y="1"/>
                  </a:moveTo>
                  <a:cubicBezTo>
                    <a:pt x="48" y="739"/>
                    <a:pt x="215" y="1215"/>
                    <a:pt x="310" y="1358"/>
                  </a:cubicBezTo>
                  <a:cubicBezTo>
                    <a:pt x="429" y="1215"/>
                    <a:pt x="596" y="739"/>
                    <a:pt x="6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0"/>
            <p:cNvSpPr/>
            <p:nvPr/>
          </p:nvSpPr>
          <p:spPr>
            <a:xfrm>
              <a:off x="4918319" y="1420617"/>
              <a:ext cx="32038" cy="43613"/>
            </a:xfrm>
            <a:custGeom>
              <a:rect b="b" l="l" r="r" t="t"/>
              <a:pathLst>
                <a:path extrusionOk="0" h="1168" w="858">
                  <a:moveTo>
                    <a:pt x="1" y="0"/>
                  </a:moveTo>
                  <a:cubicBezTo>
                    <a:pt x="96" y="358"/>
                    <a:pt x="167" y="763"/>
                    <a:pt x="191" y="1167"/>
                  </a:cubicBezTo>
                  <a:lnTo>
                    <a:pt x="858" y="1167"/>
                  </a:lnTo>
                  <a:cubicBezTo>
                    <a:pt x="763" y="667"/>
                    <a:pt x="429" y="23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0"/>
            <p:cNvSpPr/>
            <p:nvPr/>
          </p:nvSpPr>
          <p:spPr>
            <a:xfrm>
              <a:off x="4742261" y="1345937"/>
              <a:ext cx="288153" cy="366380"/>
            </a:xfrm>
            <a:custGeom>
              <a:rect b="b" l="l" r="r" t="t"/>
              <a:pathLst>
                <a:path extrusionOk="0" h="9812" w="7717">
                  <a:moveTo>
                    <a:pt x="3858" y="1072"/>
                  </a:moveTo>
                  <a:cubicBezTo>
                    <a:pt x="5216" y="1072"/>
                    <a:pt x="6311" y="2167"/>
                    <a:pt x="6311" y="3525"/>
                  </a:cubicBezTo>
                  <a:cubicBezTo>
                    <a:pt x="6311" y="4882"/>
                    <a:pt x="5216" y="5977"/>
                    <a:pt x="3858" y="5977"/>
                  </a:cubicBezTo>
                  <a:cubicBezTo>
                    <a:pt x="2525" y="5977"/>
                    <a:pt x="1429" y="4882"/>
                    <a:pt x="1429" y="3525"/>
                  </a:cubicBezTo>
                  <a:cubicBezTo>
                    <a:pt x="1429" y="2167"/>
                    <a:pt x="2525" y="1072"/>
                    <a:pt x="3858" y="1072"/>
                  </a:cubicBezTo>
                  <a:close/>
                  <a:moveTo>
                    <a:pt x="6311" y="6668"/>
                  </a:moveTo>
                  <a:lnTo>
                    <a:pt x="6311" y="7383"/>
                  </a:lnTo>
                  <a:lnTo>
                    <a:pt x="1429" y="7383"/>
                  </a:lnTo>
                  <a:lnTo>
                    <a:pt x="1429" y="6668"/>
                  </a:lnTo>
                  <a:close/>
                  <a:moveTo>
                    <a:pt x="6311" y="8073"/>
                  </a:moveTo>
                  <a:lnTo>
                    <a:pt x="6311" y="8764"/>
                  </a:lnTo>
                  <a:lnTo>
                    <a:pt x="1429" y="8764"/>
                  </a:lnTo>
                  <a:lnTo>
                    <a:pt x="1429" y="8073"/>
                  </a:lnTo>
                  <a:close/>
                  <a:moveTo>
                    <a:pt x="0" y="0"/>
                  </a:moveTo>
                  <a:lnTo>
                    <a:pt x="0" y="9812"/>
                  </a:lnTo>
                  <a:lnTo>
                    <a:pt x="7002" y="9812"/>
                  </a:lnTo>
                  <a:cubicBezTo>
                    <a:pt x="7407" y="9812"/>
                    <a:pt x="7716" y="9502"/>
                    <a:pt x="7716" y="9121"/>
                  </a:cubicBezTo>
                  <a:lnTo>
                    <a:pt x="77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0"/>
            <p:cNvSpPr/>
            <p:nvPr/>
          </p:nvSpPr>
          <p:spPr>
            <a:xfrm>
              <a:off x="4822281" y="1490854"/>
              <a:ext cx="32934" cy="43613"/>
            </a:xfrm>
            <a:custGeom>
              <a:rect b="b" l="l" r="r" t="t"/>
              <a:pathLst>
                <a:path extrusionOk="0" h="1168" w="882">
                  <a:moveTo>
                    <a:pt x="1" y="1"/>
                  </a:moveTo>
                  <a:cubicBezTo>
                    <a:pt x="120" y="501"/>
                    <a:pt x="453" y="930"/>
                    <a:pt x="882" y="1168"/>
                  </a:cubicBezTo>
                  <a:cubicBezTo>
                    <a:pt x="763" y="834"/>
                    <a:pt x="715" y="429"/>
                    <a:pt x="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0"/>
            <p:cNvSpPr/>
            <p:nvPr/>
          </p:nvSpPr>
          <p:spPr>
            <a:xfrm>
              <a:off x="4918319" y="1490854"/>
              <a:ext cx="32038" cy="43613"/>
            </a:xfrm>
            <a:custGeom>
              <a:rect b="b" l="l" r="r" t="t"/>
              <a:pathLst>
                <a:path extrusionOk="0" h="1168" w="858">
                  <a:moveTo>
                    <a:pt x="191" y="1"/>
                  </a:moveTo>
                  <a:cubicBezTo>
                    <a:pt x="167" y="406"/>
                    <a:pt x="96" y="810"/>
                    <a:pt x="1" y="1168"/>
                  </a:cubicBezTo>
                  <a:cubicBezTo>
                    <a:pt x="429" y="930"/>
                    <a:pt x="763" y="501"/>
                    <a:pt x="8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1"/>
          <p:cNvSpPr txBox="1"/>
          <p:nvPr>
            <p:ph idx="2" type="subTitle"/>
          </p:nvPr>
        </p:nvSpPr>
        <p:spPr>
          <a:xfrm>
            <a:off x="3477686" y="1906316"/>
            <a:ext cx="21876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extremely high temperatures</a:t>
            </a:r>
            <a:endParaRPr/>
          </a:p>
        </p:txBody>
      </p:sp>
      <p:sp>
        <p:nvSpPr>
          <p:cNvPr id="520" name="Google Shape;520;p51"/>
          <p:cNvSpPr txBox="1"/>
          <p:nvPr>
            <p:ph idx="5" type="subTitle"/>
          </p:nvPr>
        </p:nvSpPr>
        <p:spPr>
          <a:xfrm>
            <a:off x="6241836" y="1906316"/>
            <a:ext cx="21876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521" name="Google Shape;521;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REVIEWING CONCEPTS IS A GOOD IDEA</a:t>
            </a:r>
            <a:endParaRPr/>
          </a:p>
        </p:txBody>
      </p:sp>
      <p:sp>
        <p:nvSpPr>
          <p:cNvPr id="522" name="Google Shape;522;p51"/>
          <p:cNvSpPr txBox="1"/>
          <p:nvPr>
            <p:ph idx="1" type="subTitle"/>
          </p:nvPr>
        </p:nvSpPr>
        <p:spPr>
          <a:xfrm>
            <a:off x="714886" y="1906316"/>
            <a:ext cx="21876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523" name="Google Shape;523;p51"/>
          <p:cNvSpPr txBox="1"/>
          <p:nvPr>
            <p:ph idx="3" type="subTitle"/>
          </p:nvPr>
        </p:nvSpPr>
        <p:spPr>
          <a:xfrm>
            <a:off x="714886" y="3492100"/>
            <a:ext cx="21876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a:t>
            </a:r>
            <a:r>
              <a:rPr lang="en"/>
              <a:t>s the closest planet to the Sun</a:t>
            </a:r>
            <a:endParaRPr/>
          </a:p>
        </p:txBody>
      </p:sp>
      <p:sp>
        <p:nvSpPr>
          <p:cNvPr id="524" name="Google Shape;524;p51"/>
          <p:cNvSpPr txBox="1"/>
          <p:nvPr>
            <p:ph idx="4" type="subTitle"/>
          </p:nvPr>
        </p:nvSpPr>
        <p:spPr>
          <a:xfrm>
            <a:off x="3477686" y="3492100"/>
            <a:ext cx="21876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with several rings</a:t>
            </a:r>
            <a:endParaRPr/>
          </a:p>
        </p:txBody>
      </p:sp>
      <p:sp>
        <p:nvSpPr>
          <p:cNvPr id="525" name="Google Shape;525;p51"/>
          <p:cNvSpPr txBox="1"/>
          <p:nvPr>
            <p:ph idx="6" type="subTitle"/>
          </p:nvPr>
        </p:nvSpPr>
        <p:spPr>
          <a:xfrm>
            <a:off x="6241836" y="3492100"/>
            <a:ext cx="21876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526" name="Google Shape;526;p51"/>
          <p:cNvSpPr txBox="1"/>
          <p:nvPr>
            <p:ph idx="7" type="subTitle"/>
          </p:nvPr>
        </p:nvSpPr>
        <p:spPr>
          <a:xfrm>
            <a:off x="713225" y="1644825"/>
            <a:ext cx="21906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527" name="Google Shape;527;p51"/>
          <p:cNvSpPr txBox="1"/>
          <p:nvPr>
            <p:ph idx="8" type="subTitle"/>
          </p:nvPr>
        </p:nvSpPr>
        <p:spPr>
          <a:xfrm>
            <a:off x="3476025" y="1644825"/>
            <a:ext cx="21906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528" name="Google Shape;528;p51"/>
          <p:cNvSpPr txBox="1"/>
          <p:nvPr>
            <p:ph idx="9" type="subTitle"/>
          </p:nvPr>
        </p:nvSpPr>
        <p:spPr>
          <a:xfrm>
            <a:off x="6240175" y="1644825"/>
            <a:ext cx="21906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529" name="Google Shape;529;p51"/>
          <p:cNvSpPr txBox="1"/>
          <p:nvPr>
            <p:ph idx="13" type="subTitle"/>
          </p:nvPr>
        </p:nvSpPr>
        <p:spPr>
          <a:xfrm>
            <a:off x="713225" y="3229471"/>
            <a:ext cx="21906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530" name="Google Shape;530;p51"/>
          <p:cNvSpPr txBox="1"/>
          <p:nvPr>
            <p:ph idx="14" type="subTitle"/>
          </p:nvPr>
        </p:nvSpPr>
        <p:spPr>
          <a:xfrm>
            <a:off x="3476025" y="3229471"/>
            <a:ext cx="21906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531" name="Google Shape;531;p51"/>
          <p:cNvSpPr txBox="1"/>
          <p:nvPr>
            <p:ph idx="15" type="subTitle"/>
          </p:nvPr>
        </p:nvSpPr>
        <p:spPr>
          <a:xfrm>
            <a:off x="6240175" y="3229471"/>
            <a:ext cx="21906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2"/>
          <p:cNvSpPr txBox="1"/>
          <p:nvPr>
            <p:ph type="title"/>
          </p:nvPr>
        </p:nvSpPr>
        <p:spPr>
          <a:xfrm>
            <a:off x="713250" y="1288450"/>
            <a:ext cx="7717500" cy="121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pic>
        <p:nvPicPr>
          <p:cNvPr id="537" name="Google Shape;537;p52"/>
          <p:cNvPicPr preferRelativeResize="0"/>
          <p:nvPr>
            <p:ph idx="2" type="pic"/>
          </p:nvPr>
        </p:nvPicPr>
        <p:blipFill rotWithShape="1">
          <a:blip r:embed="rId3">
            <a:alphaModFix/>
          </a:blip>
          <a:srcRect b="27600" l="0" r="0" t="40102"/>
          <a:stretch/>
        </p:blipFill>
        <p:spPr>
          <a:xfrm>
            <a:off x="0" y="3183325"/>
            <a:ext cx="9144003" cy="1968299"/>
          </a:xfrm>
          <a:prstGeom prst="rect">
            <a:avLst/>
          </a:prstGeom>
          <a:noFill/>
          <a:ln>
            <a:noFill/>
          </a:ln>
        </p:spPr>
      </p:pic>
      <p:sp>
        <p:nvSpPr>
          <p:cNvPr id="538" name="Google Shape;538;p52"/>
          <p:cNvSpPr/>
          <p:nvPr/>
        </p:nvSpPr>
        <p:spPr>
          <a:xfrm rot="5400000">
            <a:off x="3703800" y="-584298"/>
            <a:ext cx="1736400" cy="9144000"/>
          </a:xfrm>
          <a:prstGeom prst="rect">
            <a:avLst/>
          </a:prstGeom>
          <a:gradFill>
            <a:gsLst>
              <a:gs pos="0">
                <a:schemeClr val="lt1"/>
              </a:gs>
              <a:gs pos="100000">
                <a:srgbClr val="384957">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2"/>
          <p:cNvSpPr/>
          <p:nvPr/>
        </p:nvSpPr>
        <p:spPr>
          <a:xfrm rot="5400000">
            <a:off x="4154398" y="-1149550"/>
            <a:ext cx="835200" cy="9144000"/>
          </a:xfrm>
          <a:prstGeom prst="rect">
            <a:avLst/>
          </a:prstGeom>
          <a:gradFill>
            <a:gsLst>
              <a:gs pos="0">
                <a:schemeClr val="lt1"/>
              </a:gs>
              <a:gs pos="100000">
                <a:srgbClr val="384957">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7E93"/>
        </a:solidFill>
      </p:bgPr>
    </p:bg>
    <p:spTree>
      <p:nvGrpSpPr>
        <p:cNvPr id="237" name="Shape 237"/>
        <p:cNvGrpSpPr/>
        <p:nvPr/>
      </p:nvGrpSpPr>
      <p:grpSpPr>
        <a:xfrm>
          <a:off x="0" y="0"/>
          <a:ext cx="0" cy="0"/>
          <a:chOff x="0" y="0"/>
          <a:chExt cx="0" cy="0"/>
        </a:xfrm>
      </p:grpSpPr>
      <p:sp>
        <p:nvSpPr>
          <p:cNvPr id="238" name="Google Shape;238;p35"/>
          <p:cNvSpPr txBox="1"/>
          <p:nvPr>
            <p:ph idx="4" type="subTitle"/>
          </p:nvPr>
        </p:nvSpPr>
        <p:spPr>
          <a:xfrm>
            <a:off x="591625" y="2481000"/>
            <a:ext cx="1701900" cy="15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Person 1</a:t>
            </a:r>
            <a:endParaRPr sz="2000"/>
          </a:p>
        </p:txBody>
      </p:sp>
      <p:sp>
        <p:nvSpPr>
          <p:cNvPr id="239" name="Google Shape;239;p35"/>
          <p:cNvSpPr txBox="1"/>
          <p:nvPr>
            <p:ph type="title"/>
          </p:nvPr>
        </p:nvSpPr>
        <p:spPr>
          <a:xfrm>
            <a:off x="720000" y="2556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240" name="Google Shape;240;p35"/>
          <p:cNvSpPr txBox="1"/>
          <p:nvPr>
            <p:ph idx="2" type="subTitle"/>
          </p:nvPr>
        </p:nvSpPr>
        <p:spPr>
          <a:xfrm>
            <a:off x="918625" y="2388500"/>
            <a:ext cx="1047900" cy="39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Pentester</a:t>
            </a:r>
            <a:endParaRPr sz="1800"/>
          </a:p>
        </p:txBody>
      </p:sp>
      <p:pic>
        <p:nvPicPr>
          <p:cNvPr id="241" name="Google Shape;241;p35"/>
          <p:cNvPicPr preferRelativeResize="0"/>
          <p:nvPr/>
        </p:nvPicPr>
        <p:blipFill>
          <a:blip r:embed="rId3">
            <a:alphaModFix/>
          </a:blip>
          <a:stretch>
            <a:fillRect/>
          </a:stretch>
        </p:blipFill>
        <p:spPr>
          <a:xfrm rot="5400000">
            <a:off x="8165525" y="4471375"/>
            <a:ext cx="265251" cy="265251"/>
          </a:xfrm>
          <a:prstGeom prst="rect">
            <a:avLst/>
          </a:prstGeom>
          <a:noFill/>
          <a:ln>
            <a:noFill/>
          </a:ln>
        </p:spPr>
      </p:pic>
      <p:cxnSp>
        <p:nvCxnSpPr>
          <p:cNvPr id="242" name="Google Shape;242;p35"/>
          <p:cNvCxnSpPr>
            <a:stCxn id="241" idx="2"/>
          </p:cNvCxnSpPr>
          <p:nvPr/>
        </p:nvCxnSpPr>
        <p:spPr>
          <a:xfrm rot="10800000">
            <a:off x="1925" y="4604000"/>
            <a:ext cx="8163600" cy="0"/>
          </a:xfrm>
          <a:prstGeom prst="straightConnector1">
            <a:avLst/>
          </a:prstGeom>
          <a:noFill/>
          <a:ln cap="flat" cmpd="sng" w="9525">
            <a:solidFill>
              <a:schemeClr val="dk1"/>
            </a:solidFill>
            <a:prstDash val="solid"/>
            <a:round/>
            <a:headEnd len="med" w="med" type="none"/>
            <a:tailEnd len="med" w="med" type="none"/>
          </a:ln>
        </p:spPr>
      </p:cxnSp>
      <p:sp>
        <p:nvSpPr>
          <p:cNvPr id="243" name="Google Shape;243;p35"/>
          <p:cNvSpPr/>
          <p:nvPr/>
        </p:nvSpPr>
        <p:spPr>
          <a:xfrm>
            <a:off x="811375" y="1017725"/>
            <a:ext cx="1262400" cy="118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Light"/>
              <a:ea typeface="Lexend Deca Light"/>
              <a:cs typeface="Lexend Deca Light"/>
              <a:sym typeface="Lexend Deca Light"/>
            </a:endParaRPr>
          </a:p>
        </p:txBody>
      </p:sp>
      <p:sp>
        <p:nvSpPr>
          <p:cNvPr id="244" name="Google Shape;244;p35"/>
          <p:cNvSpPr/>
          <p:nvPr/>
        </p:nvSpPr>
        <p:spPr>
          <a:xfrm>
            <a:off x="3940788" y="1017725"/>
            <a:ext cx="1262400" cy="118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Light"/>
              <a:ea typeface="Lexend Deca Light"/>
              <a:cs typeface="Lexend Deca Light"/>
              <a:sym typeface="Lexend Deca Light"/>
            </a:endParaRPr>
          </a:p>
        </p:txBody>
      </p:sp>
      <p:sp>
        <p:nvSpPr>
          <p:cNvPr id="245" name="Google Shape;245;p35"/>
          <p:cNvSpPr/>
          <p:nvPr/>
        </p:nvSpPr>
        <p:spPr>
          <a:xfrm>
            <a:off x="7024625" y="1017725"/>
            <a:ext cx="1262400" cy="118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Light"/>
              <a:ea typeface="Lexend Deca Light"/>
              <a:cs typeface="Lexend Deca Light"/>
              <a:sym typeface="Lexend Deca Light"/>
            </a:endParaRPr>
          </a:p>
        </p:txBody>
      </p:sp>
      <p:sp>
        <p:nvSpPr>
          <p:cNvPr id="246" name="Google Shape;246;p35"/>
          <p:cNvSpPr/>
          <p:nvPr/>
        </p:nvSpPr>
        <p:spPr>
          <a:xfrm>
            <a:off x="811363" y="2914050"/>
            <a:ext cx="1262400" cy="118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Light"/>
              <a:ea typeface="Lexend Deca Light"/>
              <a:cs typeface="Lexend Deca Light"/>
              <a:sym typeface="Lexend Deca Light"/>
            </a:endParaRPr>
          </a:p>
        </p:txBody>
      </p:sp>
      <p:sp>
        <p:nvSpPr>
          <p:cNvPr id="247" name="Google Shape;247;p35"/>
          <p:cNvSpPr/>
          <p:nvPr/>
        </p:nvSpPr>
        <p:spPr>
          <a:xfrm>
            <a:off x="3940788" y="2914050"/>
            <a:ext cx="1262400" cy="118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Light"/>
              <a:ea typeface="Lexend Deca Light"/>
              <a:cs typeface="Lexend Deca Light"/>
              <a:sym typeface="Lexend Deca Light"/>
            </a:endParaRPr>
          </a:p>
        </p:txBody>
      </p:sp>
      <p:sp>
        <p:nvSpPr>
          <p:cNvPr id="248" name="Google Shape;248;p35"/>
          <p:cNvSpPr/>
          <p:nvPr/>
        </p:nvSpPr>
        <p:spPr>
          <a:xfrm>
            <a:off x="7024613" y="2914050"/>
            <a:ext cx="1262400" cy="1181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exend Deca Light"/>
              <a:ea typeface="Lexend Deca Light"/>
              <a:cs typeface="Lexend Deca Light"/>
              <a:sym typeface="Lexend Deca Light"/>
            </a:endParaRPr>
          </a:p>
        </p:txBody>
      </p:sp>
      <p:sp>
        <p:nvSpPr>
          <p:cNvPr id="249" name="Google Shape;249;p35"/>
          <p:cNvSpPr txBox="1"/>
          <p:nvPr>
            <p:ph idx="4" type="subTitle"/>
          </p:nvPr>
        </p:nvSpPr>
        <p:spPr>
          <a:xfrm>
            <a:off x="3721050" y="4319050"/>
            <a:ext cx="1701900" cy="15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Person 1</a:t>
            </a:r>
            <a:endParaRPr sz="2000"/>
          </a:p>
        </p:txBody>
      </p:sp>
      <p:sp>
        <p:nvSpPr>
          <p:cNvPr id="250" name="Google Shape;250;p35"/>
          <p:cNvSpPr txBox="1"/>
          <p:nvPr>
            <p:ph idx="2" type="subTitle"/>
          </p:nvPr>
        </p:nvSpPr>
        <p:spPr>
          <a:xfrm>
            <a:off x="4048050" y="4226550"/>
            <a:ext cx="1047900" cy="39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Pentester</a:t>
            </a:r>
            <a:endParaRPr sz="1800"/>
          </a:p>
        </p:txBody>
      </p:sp>
      <p:sp>
        <p:nvSpPr>
          <p:cNvPr id="251" name="Google Shape;251;p35"/>
          <p:cNvSpPr txBox="1"/>
          <p:nvPr>
            <p:ph idx="4" type="subTitle"/>
          </p:nvPr>
        </p:nvSpPr>
        <p:spPr>
          <a:xfrm>
            <a:off x="637225" y="4289900"/>
            <a:ext cx="1701900" cy="15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Person 1</a:t>
            </a:r>
            <a:endParaRPr sz="2000"/>
          </a:p>
        </p:txBody>
      </p:sp>
      <p:sp>
        <p:nvSpPr>
          <p:cNvPr id="252" name="Google Shape;252;p35"/>
          <p:cNvSpPr txBox="1"/>
          <p:nvPr>
            <p:ph idx="2" type="subTitle"/>
          </p:nvPr>
        </p:nvSpPr>
        <p:spPr>
          <a:xfrm>
            <a:off x="964225" y="4197400"/>
            <a:ext cx="1047900" cy="39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Pentester</a:t>
            </a:r>
            <a:endParaRPr sz="1800"/>
          </a:p>
        </p:txBody>
      </p:sp>
      <p:sp>
        <p:nvSpPr>
          <p:cNvPr id="253" name="Google Shape;253;p35"/>
          <p:cNvSpPr txBox="1"/>
          <p:nvPr>
            <p:ph idx="4" type="subTitle"/>
          </p:nvPr>
        </p:nvSpPr>
        <p:spPr>
          <a:xfrm>
            <a:off x="6804875" y="4319050"/>
            <a:ext cx="1701900" cy="15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Person 1</a:t>
            </a:r>
            <a:endParaRPr sz="2000"/>
          </a:p>
        </p:txBody>
      </p:sp>
      <p:sp>
        <p:nvSpPr>
          <p:cNvPr id="254" name="Google Shape;254;p35"/>
          <p:cNvSpPr txBox="1"/>
          <p:nvPr>
            <p:ph idx="2" type="subTitle"/>
          </p:nvPr>
        </p:nvSpPr>
        <p:spPr>
          <a:xfrm>
            <a:off x="7131875" y="4226550"/>
            <a:ext cx="1047900" cy="39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Pentester</a:t>
            </a:r>
            <a:endParaRPr sz="1800"/>
          </a:p>
        </p:txBody>
      </p:sp>
      <p:sp>
        <p:nvSpPr>
          <p:cNvPr id="255" name="Google Shape;255;p35"/>
          <p:cNvSpPr txBox="1"/>
          <p:nvPr>
            <p:ph idx="4" type="subTitle"/>
          </p:nvPr>
        </p:nvSpPr>
        <p:spPr>
          <a:xfrm>
            <a:off x="6804875" y="2451837"/>
            <a:ext cx="1701900" cy="15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Person 1</a:t>
            </a:r>
            <a:endParaRPr sz="2000"/>
          </a:p>
        </p:txBody>
      </p:sp>
      <p:sp>
        <p:nvSpPr>
          <p:cNvPr id="256" name="Google Shape;256;p35"/>
          <p:cNvSpPr txBox="1"/>
          <p:nvPr>
            <p:ph idx="2" type="subTitle"/>
          </p:nvPr>
        </p:nvSpPr>
        <p:spPr>
          <a:xfrm>
            <a:off x="7131875" y="2359338"/>
            <a:ext cx="1047900" cy="39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Pentester</a:t>
            </a:r>
            <a:endParaRPr sz="1800"/>
          </a:p>
        </p:txBody>
      </p:sp>
      <p:sp>
        <p:nvSpPr>
          <p:cNvPr id="257" name="Google Shape;257;p35"/>
          <p:cNvSpPr txBox="1"/>
          <p:nvPr>
            <p:ph idx="4" type="subTitle"/>
          </p:nvPr>
        </p:nvSpPr>
        <p:spPr>
          <a:xfrm>
            <a:off x="3721050" y="2422700"/>
            <a:ext cx="1701900" cy="15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Person 1</a:t>
            </a:r>
            <a:endParaRPr sz="2000"/>
          </a:p>
        </p:txBody>
      </p:sp>
      <p:sp>
        <p:nvSpPr>
          <p:cNvPr id="258" name="Google Shape;258;p35"/>
          <p:cNvSpPr txBox="1"/>
          <p:nvPr>
            <p:ph idx="2" type="subTitle"/>
          </p:nvPr>
        </p:nvSpPr>
        <p:spPr>
          <a:xfrm>
            <a:off x="4048050" y="2330200"/>
            <a:ext cx="1047900" cy="39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Pentester</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3"/>
          <p:cNvSpPr txBox="1"/>
          <p:nvPr>
            <p:ph idx="1" type="subTitle"/>
          </p:nvPr>
        </p:nvSpPr>
        <p:spPr>
          <a:xfrm>
            <a:off x="4406875" y="539500"/>
            <a:ext cx="4023900" cy="294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sp>
        <p:nvSpPr>
          <p:cNvPr id="545" name="Google Shape;545;p53"/>
          <p:cNvSpPr txBox="1"/>
          <p:nvPr>
            <p:ph type="title"/>
          </p:nvPr>
        </p:nvSpPr>
        <p:spPr>
          <a:xfrm>
            <a:off x="4406875" y="3489550"/>
            <a:ext cx="4023900" cy="5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—SOMEONE FAMOUS</a:t>
            </a:r>
            <a:endParaRPr/>
          </a:p>
        </p:txBody>
      </p:sp>
      <p:pic>
        <p:nvPicPr>
          <p:cNvPr id="546" name="Google Shape;546;p53"/>
          <p:cNvPicPr preferRelativeResize="0"/>
          <p:nvPr>
            <p:ph idx="2" type="pic"/>
          </p:nvPr>
        </p:nvPicPr>
        <p:blipFill rotWithShape="1">
          <a:blip r:embed="rId3">
            <a:alphaModFix/>
          </a:blip>
          <a:srcRect b="0" l="17845" r="17845" t="0"/>
          <a:stretch/>
        </p:blipFill>
        <p:spPr>
          <a:xfrm>
            <a:off x="0" y="0"/>
            <a:ext cx="3307800" cy="5143500"/>
          </a:xfrm>
          <a:prstGeom prst="rect">
            <a:avLst/>
          </a:prstGeom>
          <a:noFill/>
          <a:ln>
            <a:noFill/>
          </a:ln>
        </p:spPr>
      </p:pic>
      <p:sp>
        <p:nvSpPr>
          <p:cNvPr id="547" name="Google Shape;547;p53"/>
          <p:cNvSpPr/>
          <p:nvPr/>
        </p:nvSpPr>
        <p:spPr>
          <a:xfrm flipH="1">
            <a:off x="817724" y="3350"/>
            <a:ext cx="2529900" cy="5143500"/>
          </a:xfrm>
          <a:prstGeom prst="rect">
            <a:avLst/>
          </a:prstGeom>
          <a:gradFill>
            <a:gsLst>
              <a:gs pos="0">
                <a:schemeClr val="lt1"/>
              </a:gs>
              <a:gs pos="100000">
                <a:srgbClr val="384957">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3"/>
          <p:cNvSpPr/>
          <p:nvPr/>
        </p:nvSpPr>
        <p:spPr>
          <a:xfrm flipH="1">
            <a:off x="2627082" y="3350"/>
            <a:ext cx="835200" cy="5143500"/>
          </a:xfrm>
          <a:prstGeom prst="rect">
            <a:avLst/>
          </a:prstGeom>
          <a:gradFill>
            <a:gsLst>
              <a:gs pos="0">
                <a:schemeClr val="lt1"/>
              </a:gs>
              <a:gs pos="100000">
                <a:srgbClr val="384957">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9" name="Google Shape;549;p53"/>
          <p:cNvPicPr preferRelativeResize="0"/>
          <p:nvPr/>
        </p:nvPicPr>
        <p:blipFill>
          <a:blip r:embed="rId4">
            <a:alphaModFix/>
          </a:blip>
          <a:stretch>
            <a:fillRect/>
          </a:stretch>
        </p:blipFill>
        <p:spPr>
          <a:xfrm rot="5400000">
            <a:off x="8158750" y="4471375"/>
            <a:ext cx="265251" cy="265251"/>
          </a:xfrm>
          <a:prstGeom prst="rect">
            <a:avLst/>
          </a:prstGeom>
          <a:noFill/>
          <a:ln>
            <a:noFill/>
          </a:ln>
        </p:spPr>
      </p:pic>
      <p:cxnSp>
        <p:nvCxnSpPr>
          <p:cNvPr id="550" name="Google Shape;550;p53"/>
          <p:cNvCxnSpPr>
            <a:endCxn id="549" idx="2"/>
          </p:cNvCxnSpPr>
          <p:nvPr/>
        </p:nvCxnSpPr>
        <p:spPr>
          <a:xfrm>
            <a:off x="11650" y="4604000"/>
            <a:ext cx="8147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4" name="Shape 554"/>
        <p:cNvGrpSpPr/>
        <p:nvPr/>
      </p:nvGrpSpPr>
      <p:grpSpPr>
        <a:xfrm>
          <a:off x="0" y="0"/>
          <a:ext cx="0" cy="0"/>
          <a:chOff x="0" y="0"/>
          <a:chExt cx="0" cy="0"/>
        </a:xfrm>
      </p:grpSpPr>
      <p:pic>
        <p:nvPicPr>
          <p:cNvPr id="555" name="Google Shape;555;p54"/>
          <p:cNvPicPr preferRelativeResize="0"/>
          <p:nvPr>
            <p:ph idx="2" type="pic"/>
          </p:nvPr>
        </p:nvPicPr>
        <p:blipFill rotWithShape="1">
          <a:blip r:embed="rId4">
            <a:alphaModFix/>
          </a:blip>
          <a:srcRect b="6552" l="0" r="0" t="6543"/>
          <a:stretch/>
        </p:blipFill>
        <p:spPr>
          <a:xfrm>
            <a:off x="0" y="-125"/>
            <a:ext cx="9144003" cy="5304298"/>
          </a:xfrm>
          <a:prstGeom prst="rect">
            <a:avLst/>
          </a:prstGeom>
        </p:spPr>
      </p:pic>
      <p:sp>
        <p:nvSpPr>
          <p:cNvPr id="556" name="Google Shape;556;p54"/>
          <p:cNvSpPr/>
          <p:nvPr/>
        </p:nvSpPr>
        <p:spPr>
          <a:xfrm rot="-5400000">
            <a:off x="3703798" y="-136075"/>
            <a:ext cx="1736400" cy="9144000"/>
          </a:xfrm>
          <a:prstGeom prst="rect">
            <a:avLst/>
          </a:prstGeom>
          <a:gradFill>
            <a:gsLst>
              <a:gs pos="0">
                <a:schemeClr val="lt1"/>
              </a:gs>
              <a:gs pos="100000">
                <a:srgbClr val="384957">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4"/>
          <p:cNvSpPr/>
          <p:nvPr/>
        </p:nvSpPr>
        <p:spPr>
          <a:xfrm rot="-5400000">
            <a:off x="4154400" y="314527"/>
            <a:ext cx="835200" cy="9144000"/>
          </a:xfrm>
          <a:prstGeom prst="rect">
            <a:avLst/>
          </a:prstGeom>
          <a:gradFill>
            <a:gsLst>
              <a:gs pos="0">
                <a:schemeClr val="lt1"/>
              </a:gs>
              <a:gs pos="100000">
                <a:srgbClr val="384957">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4"/>
          <p:cNvSpPr txBox="1"/>
          <p:nvPr>
            <p:ph type="title"/>
          </p:nvPr>
        </p:nvSpPr>
        <p:spPr>
          <a:xfrm>
            <a:off x="720000" y="539500"/>
            <a:ext cx="4347600" cy="100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5"/>
          <p:cNvSpPr txBox="1"/>
          <p:nvPr>
            <p:ph type="title"/>
          </p:nvPr>
        </p:nvSpPr>
        <p:spPr>
          <a:xfrm>
            <a:off x="720000" y="1491525"/>
            <a:ext cx="2947500" cy="20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PICTURE ALWAYS REINFORCES </a:t>
            </a:r>
            <a:endParaRPr/>
          </a:p>
          <a:p>
            <a:pPr indent="0" lvl="0" marL="0" rtl="0" algn="l">
              <a:spcBef>
                <a:spcPts val="0"/>
              </a:spcBef>
              <a:spcAft>
                <a:spcPts val="0"/>
              </a:spcAft>
              <a:buNone/>
            </a:pPr>
            <a:r>
              <a:rPr lang="en"/>
              <a:t>THE CONCEPT</a:t>
            </a:r>
            <a:endParaRPr/>
          </a:p>
        </p:txBody>
      </p:sp>
      <p:sp>
        <p:nvSpPr>
          <p:cNvPr id="564" name="Google Shape;564;p55"/>
          <p:cNvSpPr txBox="1"/>
          <p:nvPr>
            <p:ph idx="1" type="subTitle"/>
          </p:nvPr>
        </p:nvSpPr>
        <p:spPr>
          <a:xfrm>
            <a:off x="720000" y="3590300"/>
            <a:ext cx="2947500" cy="101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Images reveal large amounts of data, so remember: use an image instead of a long text. Your audience will appreciate it</a:t>
            </a:r>
            <a:endParaRPr/>
          </a:p>
        </p:txBody>
      </p:sp>
      <p:pic>
        <p:nvPicPr>
          <p:cNvPr id="565" name="Google Shape;565;p55"/>
          <p:cNvPicPr preferRelativeResize="0"/>
          <p:nvPr>
            <p:ph idx="2" type="pic"/>
          </p:nvPr>
        </p:nvPicPr>
        <p:blipFill rotWithShape="1">
          <a:blip r:embed="rId3">
            <a:alphaModFix/>
          </a:blip>
          <a:srcRect b="0" l="0" r="10482" t="0"/>
          <a:stretch/>
        </p:blipFill>
        <p:spPr>
          <a:xfrm>
            <a:off x="4539871" y="0"/>
            <a:ext cx="4604100" cy="5143500"/>
          </a:xfrm>
          <a:prstGeom prst="rect">
            <a:avLst/>
          </a:prstGeom>
        </p:spPr>
      </p:pic>
      <p:sp>
        <p:nvSpPr>
          <p:cNvPr id="566" name="Google Shape;566;p55"/>
          <p:cNvSpPr/>
          <p:nvPr/>
        </p:nvSpPr>
        <p:spPr>
          <a:xfrm>
            <a:off x="4436793" y="3350"/>
            <a:ext cx="3672300" cy="5143500"/>
          </a:xfrm>
          <a:prstGeom prst="rect">
            <a:avLst/>
          </a:prstGeom>
          <a:gradFill>
            <a:gsLst>
              <a:gs pos="0">
                <a:schemeClr val="lt1"/>
              </a:gs>
              <a:gs pos="100000">
                <a:srgbClr val="384957">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5"/>
          <p:cNvSpPr/>
          <p:nvPr/>
        </p:nvSpPr>
        <p:spPr>
          <a:xfrm>
            <a:off x="4270375" y="3350"/>
            <a:ext cx="1212600" cy="5143500"/>
          </a:xfrm>
          <a:prstGeom prst="rect">
            <a:avLst/>
          </a:prstGeom>
          <a:gradFill>
            <a:gsLst>
              <a:gs pos="0">
                <a:schemeClr val="lt1"/>
              </a:gs>
              <a:gs pos="100000">
                <a:srgbClr val="384957">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8" name="Google Shape;568;p55"/>
          <p:cNvCxnSpPr>
            <a:endCxn id="569" idx="2"/>
          </p:cNvCxnSpPr>
          <p:nvPr/>
        </p:nvCxnSpPr>
        <p:spPr>
          <a:xfrm rot="10800000">
            <a:off x="978475" y="539500"/>
            <a:ext cx="8165100" cy="0"/>
          </a:xfrm>
          <a:prstGeom prst="straightConnector1">
            <a:avLst/>
          </a:prstGeom>
          <a:noFill/>
          <a:ln cap="flat" cmpd="sng" w="9525">
            <a:solidFill>
              <a:schemeClr val="dk1"/>
            </a:solidFill>
            <a:prstDash val="solid"/>
            <a:round/>
            <a:headEnd len="med" w="med" type="none"/>
            <a:tailEnd len="med" w="med" type="none"/>
          </a:ln>
        </p:spPr>
      </p:cxnSp>
      <p:pic>
        <p:nvPicPr>
          <p:cNvPr id="569" name="Google Shape;569;p55"/>
          <p:cNvPicPr preferRelativeResize="0"/>
          <p:nvPr/>
        </p:nvPicPr>
        <p:blipFill>
          <a:blip r:embed="rId4">
            <a:alphaModFix/>
          </a:blip>
          <a:stretch>
            <a:fillRect/>
          </a:stretch>
        </p:blipFill>
        <p:spPr>
          <a:xfrm rot="-5400000">
            <a:off x="713225" y="406875"/>
            <a:ext cx="265251" cy="2652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56"/>
          <p:cNvSpPr txBox="1"/>
          <p:nvPr>
            <p:ph type="title"/>
          </p:nvPr>
        </p:nvSpPr>
        <p:spPr>
          <a:xfrm>
            <a:off x="1649550" y="2210775"/>
            <a:ext cx="5844900" cy="169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300,000</a:t>
            </a:r>
            <a:endParaRPr/>
          </a:p>
        </p:txBody>
      </p:sp>
      <p:sp>
        <p:nvSpPr>
          <p:cNvPr id="575" name="Google Shape;575;p56"/>
          <p:cNvSpPr txBox="1"/>
          <p:nvPr>
            <p:ph idx="1" type="subTitle"/>
          </p:nvPr>
        </p:nvSpPr>
        <p:spPr>
          <a:xfrm>
            <a:off x="1649550" y="4106900"/>
            <a:ext cx="58449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pic>
        <p:nvPicPr>
          <p:cNvPr id="576" name="Google Shape;576;p56"/>
          <p:cNvPicPr preferRelativeResize="0"/>
          <p:nvPr/>
        </p:nvPicPr>
        <p:blipFill>
          <a:blip r:embed="rId3">
            <a:alphaModFix/>
          </a:blip>
          <a:stretch>
            <a:fillRect/>
          </a:stretch>
        </p:blipFill>
        <p:spPr>
          <a:xfrm rot="5400000">
            <a:off x="7594500" y="3777650"/>
            <a:ext cx="265251" cy="265251"/>
          </a:xfrm>
          <a:prstGeom prst="rect">
            <a:avLst/>
          </a:prstGeom>
          <a:noFill/>
          <a:ln>
            <a:noFill/>
          </a:ln>
        </p:spPr>
      </p:pic>
      <p:pic>
        <p:nvPicPr>
          <p:cNvPr id="577" name="Google Shape;577;p56"/>
          <p:cNvPicPr preferRelativeResize="0"/>
          <p:nvPr/>
        </p:nvPicPr>
        <p:blipFill>
          <a:blip r:embed="rId3">
            <a:alphaModFix/>
          </a:blip>
          <a:stretch>
            <a:fillRect/>
          </a:stretch>
        </p:blipFill>
        <p:spPr>
          <a:xfrm flipH="1" rot="-5400000">
            <a:off x="1284250" y="3777650"/>
            <a:ext cx="265251" cy="265251"/>
          </a:xfrm>
          <a:prstGeom prst="rect">
            <a:avLst/>
          </a:prstGeom>
          <a:noFill/>
          <a:ln>
            <a:noFill/>
          </a:ln>
        </p:spPr>
      </p:pic>
      <p:cxnSp>
        <p:nvCxnSpPr>
          <p:cNvPr id="578" name="Google Shape;578;p56"/>
          <p:cNvCxnSpPr>
            <a:endCxn id="576" idx="2"/>
          </p:cNvCxnSpPr>
          <p:nvPr/>
        </p:nvCxnSpPr>
        <p:spPr>
          <a:xfrm>
            <a:off x="1549500" y="3910275"/>
            <a:ext cx="6045000" cy="0"/>
          </a:xfrm>
          <a:prstGeom prst="straightConnector1">
            <a:avLst/>
          </a:prstGeom>
          <a:noFill/>
          <a:ln cap="flat" cmpd="sng" w="9525">
            <a:solidFill>
              <a:schemeClr val="dk1"/>
            </a:solidFill>
            <a:prstDash val="solid"/>
            <a:round/>
            <a:headEnd len="med" w="med" type="none"/>
            <a:tailEnd len="med" w="med" type="none"/>
          </a:ln>
        </p:spPr>
      </p:cxnSp>
      <p:pic>
        <p:nvPicPr>
          <p:cNvPr id="579" name="Google Shape;579;p56"/>
          <p:cNvPicPr preferRelativeResize="0"/>
          <p:nvPr>
            <p:ph idx="2" type="pic"/>
          </p:nvPr>
        </p:nvPicPr>
        <p:blipFill rotWithShape="1">
          <a:blip r:embed="rId4">
            <a:alphaModFix/>
          </a:blip>
          <a:srcRect b="33877" l="0" r="0" t="33874"/>
          <a:stretch/>
        </p:blipFill>
        <p:spPr>
          <a:xfrm rot="10800000">
            <a:off x="-2" y="0"/>
            <a:ext cx="9144003" cy="1968299"/>
          </a:xfrm>
          <a:prstGeom prst="rect">
            <a:avLst/>
          </a:prstGeom>
          <a:noFill/>
          <a:ln>
            <a:noFill/>
          </a:ln>
        </p:spPr>
      </p:pic>
      <p:sp>
        <p:nvSpPr>
          <p:cNvPr id="580" name="Google Shape;580;p56"/>
          <p:cNvSpPr/>
          <p:nvPr/>
        </p:nvSpPr>
        <p:spPr>
          <a:xfrm rot="-5400000">
            <a:off x="3703800" y="-3408078"/>
            <a:ext cx="1736400" cy="9144000"/>
          </a:xfrm>
          <a:prstGeom prst="rect">
            <a:avLst/>
          </a:prstGeom>
          <a:gradFill>
            <a:gsLst>
              <a:gs pos="0">
                <a:schemeClr val="lt1"/>
              </a:gs>
              <a:gs pos="100000">
                <a:srgbClr val="384957">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6"/>
          <p:cNvSpPr/>
          <p:nvPr/>
        </p:nvSpPr>
        <p:spPr>
          <a:xfrm rot="-5400000">
            <a:off x="4154403" y="-2842826"/>
            <a:ext cx="835200" cy="9144000"/>
          </a:xfrm>
          <a:prstGeom prst="rect">
            <a:avLst/>
          </a:prstGeom>
          <a:gradFill>
            <a:gsLst>
              <a:gs pos="0">
                <a:schemeClr val="lt1"/>
              </a:gs>
              <a:gs pos="100000">
                <a:srgbClr val="384957">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57"/>
          <p:cNvSpPr txBox="1"/>
          <p:nvPr>
            <p:ph idx="1" type="subTitle"/>
          </p:nvPr>
        </p:nvSpPr>
        <p:spPr>
          <a:xfrm>
            <a:off x="4474550" y="1351275"/>
            <a:ext cx="3956100" cy="3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sp>
        <p:nvSpPr>
          <p:cNvPr id="587" name="Google Shape;587;p57"/>
          <p:cNvSpPr txBox="1"/>
          <p:nvPr>
            <p:ph type="title"/>
          </p:nvPr>
        </p:nvSpPr>
        <p:spPr>
          <a:xfrm>
            <a:off x="4474550" y="539500"/>
            <a:ext cx="3956100" cy="82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9</a:t>
            </a:r>
            <a:r>
              <a:rPr lang="en">
                <a:solidFill>
                  <a:schemeClr val="dk2"/>
                </a:solidFill>
              </a:rPr>
              <a:t>h 55m 23s</a:t>
            </a:r>
            <a:endParaRPr>
              <a:solidFill>
                <a:schemeClr val="dk2"/>
              </a:solidFill>
            </a:endParaRPr>
          </a:p>
        </p:txBody>
      </p:sp>
      <p:sp>
        <p:nvSpPr>
          <p:cNvPr id="588" name="Google Shape;588;p57"/>
          <p:cNvSpPr txBox="1"/>
          <p:nvPr>
            <p:ph idx="2" type="title"/>
          </p:nvPr>
        </p:nvSpPr>
        <p:spPr>
          <a:xfrm>
            <a:off x="4474550" y="1794910"/>
            <a:ext cx="3956100" cy="82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333,000</a:t>
            </a:r>
            <a:endParaRPr>
              <a:solidFill>
                <a:schemeClr val="dk2"/>
              </a:solidFill>
            </a:endParaRPr>
          </a:p>
        </p:txBody>
      </p:sp>
      <p:sp>
        <p:nvSpPr>
          <p:cNvPr id="589" name="Google Shape;589;p57"/>
          <p:cNvSpPr txBox="1"/>
          <p:nvPr>
            <p:ph idx="3" type="subTitle"/>
          </p:nvPr>
        </p:nvSpPr>
        <p:spPr>
          <a:xfrm>
            <a:off x="4474550" y="2609187"/>
            <a:ext cx="3956100" cy="3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Sun’s mass compared to Earth’s</a:t>
            </a:r>
            <a:endParaRPr/>
          </a:p>
        </p:txBody>
      </p:sp>
      <p:sp>
        <p:nvSpPr>
          <p:cNvPr id="590" name="Google Shape;590;p57"/>
          <p:cNvSpPr txBox="1"/>
          <p:nvPr>
            <p:ph idx="4" type="title"/>
          </p:nvPr>
        </p:nvSpPr>
        <p:spPr>
          <a:xfrm>
            <a:off x="4474550" y="3050296"/>
            <a:ext cx="3956100" cy="82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2"/>
                </a:solidFill>
              </a:rPr>
              <a:t>386,000 km</a:t>
            </a:r>
            <a:endParaRPr>
              <a:solidFill>
                <a:schemeClr val="dk2"/>
              </a:solidFill>
            </a:endParaRPr>
          </a:p>
        </p:txBody>
      </p:sp>
      <p:sp>
        <p:nvSpPr>
          <p:cNvPr id="591" name="Google Shape;591;p57"/>
          <p:cNvSpPr txBox="1"/>
          <p:nvPr>
            <p:ph idx="5" type="subTitle"/>
          </p:nvPr>
        </p:nvSpPr>
        <p:spPr>
          <a:xfrm>
            <a:off x="4474550" y="3867125"/>
            <a:ext cx="3956100" cy="37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Distance between Earth and the Moon</a:t>
            </a:r>
            <a:endParaRPr/>
          </a:p>
        </p:txBody>
      </p:sp>
      <p:pic>
        <p:nvPicPr>
          <p:cNvPr id="592" name="Google Shape;592;p57"/>
          <p:cNvPicPr preferRelativeResize="0"/>
          <p:nvPr>
            <p:ph idx="2" type="pic"/>
          </p:nvPr>
        </p:nvPicPr>
        <p:blipFill rotWithShape="1">
          <a:blip r:embed="rId3">
            <a:alphaModFix/>
          </a:blip>
          <a:srcRect b="0" l="13255" r="13263" t="0"/>
          <a:stretch/>
        </p:blipFill>
        <p:spPr>
          <a:xfrm>
            <a:off x="0" y="0"/>
            <a:ext cx="3779585" cy="5143500"/>
          </a:xfrm>
          <a:prstGeom prst="rect">
            <a:avLst/>
          </a:prstGeom>
          <a:noFill/>
          <a:ln>
            <a:noFill/>
          </a:ln>
        </p:spPr>
      </p:pic>
      <p:sp>
        <p:nvSpPr>
          <p:cNvPr id="593" name="Google Shape;593;p57"/>
          <p:cNvSpPr/>
          <p:nvPr/>
        </p:nvSpPr>
        <p:spPr>
          <a:xfrm flipH="1">
            <a:off x="934289" y="3350"/>
            <a:ext cx="2890800" cy="5143500"/>
          </a:xfrm>
          <a:prstGeom prst="rect">
            <a:avLst/>
          </a:prstGeom>
          <a:gradFill>
            <a:gsLst>
              <a:gs pos="0">
                <a:schemeClr val="lt1"/>
              </a:gs>
              <a:gs pos="100000">
                <a:srgbClr val="384957">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7"/>
          <p:cNvSpPr/>
          <p:nvPr/>
        </p:nvSpPr>
        <p:spPr>
          <a:xfrm flipH="1">
            <a:off x="3001800" y="3350"/>
            <a:ext cx="954300" cy="5143500"/>
          </a:xfrm>
          <a:prstGeom prst="rect">
            <a:avLst/>
          </a:prstGeom>
          <a:gradFill>
            <a:gsLst>
              <a:gs pos="0">
                <a:schemeClr val="lt1"/>
              </a:gs>
              <a:gs pos="100000">
                <a:srgbClr val="384957">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 name="Google Shape;595;p57"/>
          <p:cNvCxnSpPr>
            <a:endCxn id="596" idx="2"/>
          </p:cNvCxnSpPr>
          <p:nvPr/>
        </p:nvCxnSpPr>
        <p:spPr>
          <a:xfrm rot="10800000">
            <a:off x="978475" y="4604000"/>
            <a:ext cx="8165100" cy="0"/>
          </a:xfrm>
          <a:prstGeom prst="straightConnector1">
            <a:avLst/>
          </a:prstGeom>
          <a:noFill/>
          <a:ln cap="flat" cmpd="sng" w="9525">
            <a:solidFill>
              <a:schemeClr val="dk1"/>
            </a:solidFill>
            <a:prstDash val="solid"/>
            <a:round/>
            <a:headEnd len="med" w="med" type="none"/>
            <a:tailEnd len="med" w="med" type="none"/>
          </a:ln>
        </p:spPr>
      </p:cxnSp>
      <p:pic>
        <p:nvPicPr>
          <p:cNvPr id="596" name="Google Shape;596;p57"/>
          <p:cNvPicPr preferRelativeResize="0"/>
          <p:nvPr/>
        </p:nvPicPr>
        <p:blipFill>
          <a:blip r:embed="rId4">
            <a:alphaModFix/>
          </a:blip>
          <a:stretch>
            <a:fillRect/>
          </a:stretch>
        </p:blipFill>
        <p:spPr>
          <a:xfrm rot="-5400000">
            <a:off x="713225" y="4471375"/>
            <a:ext cx="265251" cy="2652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grpSp>
        <p:nvGrpSpPr>
          <p:cNvPr id="601" name="Google Shape;601;p58"/>
          <p:cNvGrpSpPr/>
          <p:nvPr/>
        </p:nvGrpSpPr>
        <p:grpSpPr>
          <a:xfrm>
            <a:off x="4544942" y="1539232"/>
            <a:ext cx="3432984" cy="2496295"/>
            <a:chOff x="331763" y="414153"/>
            <a:chExt cx="6903246" cy="5019697"/>
          </a:xfrm>
        </p:grpSpPr>
        <p:sp>
          <p:nvSpPr>
            <p:cNvPr id="602" name="Google Shape;602;p58"/>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8"/>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8"/>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 name="Google Shape;605;p58"/>
          <p:cNvSpPr txBox="1"/>
          <p:nvPr>
            <p:ph type="title"/>
          </p:nvPr>
        </p:nvSpPr>
        <p:spPr>
          <a:xfrm>
            <a:off x="1166063" y="1988100"/>
            <a:ext cx="2898900" cy="113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COMPUTER MOCKUP</a:t>
            </a:r>
            <a:endParaRPr/>
          </a:p>
        </p:txBody>
      </p:sp>
      <p:sp>
        <p:nvSpPr>
          <p:cNvPr id="606" name="Google Shape;606;p58"/>
          <p:cNvSpPr txBox="1"/>
          <p:nvPr>
            <p:ph idx="1" type="subTitle"/>
          </p:nvPr>
        </p:nvSpPr>
        <p:spPr>
          <a:xfrm>
            <a:off x="1166063" y="3121800"/>
            <a:ext cx="2898900" cy="10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pic>
        <p:nvPicPr>
          <p:cNvPr id="607" name="Google Shape;607;p58"/>
          <p:cNvPicPr preferRelativeResize="0"/>
          <p:nvPr/>
        </p:nvPicPr>
        <p:blipFill>
          <a:blip r:embed="rId3">
            <a:alphaModFix/>
          </a:blip>
          <a:stretch>
            <a:fillRect/>
          </a:stretch>
        </p:blipFill>
        <p:spPr>
          <a:xfrm>
            <a:off x="4636850" y="1657944"/>
            <a:ext cx="3249101" cy="182761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grpSp>
        <p:nvGrpSpPr>
          <p:cNvPr id="612" name="Google Shape;612;p59"/>
          <p:cNvGrpSpPr/>
          <p:nvPr/>
        </p:nvGrpSpPr>
        <p:grpSpPr>
          <a:xfrm>
            <a:off x="1897933" y="1133746"/>
            <a:ext cx="2131463" cy="2902286"/>
            <a:chOff x="1655550" y="790900"/>
            <a:chExt cx="2510262" cy="3417671"/>
          </a:xfrm>
        </p:grpSpPr>
        <p:sp>
          <p:nvSpPr>
            <p:cNvPr id="613" name="Google Shape;613;p59"/>
            <p:cNvSpPr/>
            <p:nvPr/>
          </p:nvSpPr>
          <p:spPr>
            <a:xfrm>
              <a:off x="1655550" y="790900"/>
              <a:ext cx="2510262" cy="3417671"/>
            </a:xfrm>
            <a:custGeom>
              <a:rect b="b" l="l" r="r" t="t"/>
              <a:pathLst>
                <a:path extrusionOk="0" h="190426" w="143096">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9"/>
            <p:cNvSpPr/>
            <p:nvPr/>
          </p:nvSpPr>
          <p:spPr>
            <a:xfrm>
              <a:off x="1735300" y="886765"/>
              <a:ext cx="2350730" cy="3115776"/>
            </a:xfrm>
            <a:custGeom>
              <a:rect b="b" l="l" r="r" t="t"/>
              <a:pathLst>
                <a:path extrusionOk="0" h="173605" w="134002">
                  <a:moveTo>
                    <a:pt x="1" y="1"/>
                  </a:moveTo>
                  <a:lnTo>
                    <a:pt x="1" y="53821"/>
                  </a:lnTo>
                  <a:lnTo>
                    <a:pt x="1" y="127599"/>
                  </a:lnTo>
                  <a:lnTo>
                    <a:pt x="1" y="173605"/>
                  </a:lnTo>
                  <a:lnTo>
                    <a:pt x="134001" y="173605"/>
                  </a:lnTo>
                  <a:lnTo>
                    <a:pt x="134001" y="34615"/>
                  </a:lnTo>
                  <a:lnTo>
                    <a:pt x="1340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 name="Google Shape;615;p59"/>
          <p:cNvSpPr txBox="1"/>
          <p:nvPr>
            <p:ph type="title"/>
          </p:nvPr>
        </p:nvSpPr>
        <p:spPr>
          <a:xfrm>
            <a:off x="4967775" y="1988100"/>
            <a:ext cx="2898900" cy="113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TABLET MOCKUP</a:t>
            </a:r>
            <a:endParaRPr/>
          </a:p>
        </p:txBody>
      </p:sp>
      <p:sp>
        <p:nvSpPr>
          <p:cNvPr id="616" name="Google Shape;616;p59"/>
          <p:cNvSpPr txBox="1"/>
          <p:nvPr>
            <p:ph idx="1" type="subTitle"/>
          </p:nvPr>
        </p:nvSpPr>
        <p:spPr>
          <a:xfrm>
            <a:off x="4967925" y="3121800"/>
            <a:ext cx="2898900" cy="10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pic>
        <p:nvPicPr>
          <p:cNvPr id="617" name="Google Shape;617;p59"/>
          <p:cNvPicPr preferRelativeResize="0"/>
          <p:nvPr/>
        </p:nvPicPr>
        <p:blipFill rotWithShape="1">
          <a:blip r:embed="rId3">
            <a:alphaModFix/>
          </a:blip>
          <a:srcRect b="0" l="0" r="57788" t="0"/>
          <a:stretch/>
        </p:blipFill>
        <p:spPr>
          <a:xfrm>
            <a:off x="1970896" y="1215100"/>
            <a:ext cx="1985525" cy="2645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0"/>
          <p:cNvSpPr txBox="1"/>
          <p:nvPr>
            <p:ph type="title"/>
          </p:nvPr>
        </p:nvSpPr>
        <p:spPr>
          <a:xfrm>
            <a:off x="1702163" y="1988100"/>
            <a:ext cx="2898900" cy="116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PHONE MOCKUP</a:t>
            </a:r>
            <a:endParaRPr/>
          </a:p>
        </p:txBody>
      </p:sp>
      <p:sp>
        <p:nvSpPr>
          <p:cNvPr id="623" name="Google Shape;623;p60"/>
          <p:cNvSpPr txBox="1"/>
          <p:nvPr>
            <p:ph idx="1" type="subTitle"/>
          </p:nvPr>
        </p:nvSpPr>
        <p:spPr>
          <a:xfrm>
            <a:off x="1702163" y="3154150"/>
            <a:ext cx="2898900" cy="9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624" name="Google Shape;624;p60"/>
          <p:cNvSpPr/>
          <p:nvPr/>
        </p:nvSpPr>
        <p:spPr>
          <a:xfrm>
            <a:off x="5609836" y="1295693"/>
            <a:ext cx="1269337" cy="2421982"/>
          </a:xfrm>
          <a:custGeom>
            <a:rect b="b" l="l" r="r" t="t"/>
            <a:pathLst>
              <a:path extrusionOk="0" h="161331" w="84552">
                <a:moveTo>
                  <a:pt x="1" y="1"/>
                </a:moveTo>
                <a:lnTo>
                  <a:pt x="1" y="161331"/>
                </a:lnTo>
                <a:lnTo>
                  <a:pt x="84551" y="161331"/>
                </a:lnTo>
                <a:lnTo>
                  <a:pt x="845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 name="Google Shape;625;p60"/>
          <p:cNvGrpSpPr/>
          <p:nvPr/>
        </p:nvGrpSpPr>
        <p:grpSpPr>
          <a:xfrm>
            <a:off x="5544924" y="1156513"/>
            <a:ext cx="1399351" cy="2840440"/>
            <a:chOff x="5186401" y="494525"/>
            <a:chExt cx="1834973" cy="3724678"/>
          </a:xfrm>
        </p:grpSpPr>
        <p:sp>
          <p:nvSpPr>
            <p:cNvPr id="626" name="Google Shape;626;p60"/>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0"/>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8" name="Google Shape;628;p60"/>
          <p:cNvPicPr preferRelativeResize="0"/>
          <p:nvPr/>
        </p:nvPicPr>
        <p:blipFill rotWithShape="1">
          <a:blip r:embed="rId3">
            <a:alphaModFix/>
          </a:blip>
          <a:srcRect b="0" l="65101" r="5418" t="0"/>
          <a:stretch/>
        </p:blipFill>
        <p:spPr>
          <a:xfrm>
            <a:off x="5609825" y="1295850"/>
            <a:ext cx="1269350" cy="24219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61"/>
          <p:cNvSpPr txBox="1"/>
          <p:nvPr/>
        </p:nvSpPr>
        <p:spPr>
          <a:xfrm flipH="1">
            <a:off x="6775489" y="1768900"/>
            <a:ext cx="1648500" cy="3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Alata"/>
                <a:ea typeface="Alata"/>
                <a:cs typeface="Alata"/>
                <a:sym typeface="Alata"/>
              </a:rPr>
              <a:t>PARIS</a:t>
            </a:r>
            <a:endParaRPr sz="2200">
              <a:solidFill>
                <a:schemeClr val="dk1"/>
              </a:solidFill>
              <a:latin typeface="Alata"/>
              <a:ea typeface="Alata"/>
              <a:cs typeface="Alata"/>
              <a:sym typeface="Alata"/>
            </a:endParaRPr>
          </a:p>
        </p:txBody>
      </p:sp>
      <p:sp>
        <p:nvSpPr>
          <p:cNvPr id="634" name="Google Shape;634;p61"/>
          <p:cNvSpPr txBox="1"/>
          <p:nvPr/>
        </p:nvSpPr>
        <p:spPr>
          <a:xfrm flipH="1">
            <a:off x="6775501" y="2524503"/>
            <a:ext cx="1648500" cy="3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Alata"/>
                <a:ea typeface="Alata"/>
                <a:cs typeface="Alata"/>
                <a:sym typeface="Alata"/>
              </a:rPr>
              <a:t>SIDNEY</a:t>
            </a:r>
            <a:endParaRPr sz="2200">
              <a:solidFill>
                <a:schemeClr val="dk1"/>
              </a:solidFill>
              <a:latin typeface="Alata"/>
              <a:ea typeface="Alata"/>
              <a:cs typeface="Alata"/>
              <a:sym typeface="Alata"/>
            </a:endParaRPr>
          </a:p>
        </p:txBody>
      </p:sp>
      <p:sp>
        <p:nvSpPr>
          <p:cNvPr id="635" name="Google Shape;635;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NEXT FLIGHTS</a:t>
            </a:r>
            <a:endParaRPr/>
          </a:p>
        </p:txBody>
      </p:sp>
      <p:grpSp>
        <p:nvGrpSpPr>
          <p:cNvPr id="636" name="Google Shape;636;p61"/>
          <p:cNvGrpSpPr/>
          <p:nvPr/>
        </p:nvGrpSpPr>
        <p:grpSpPr>
          <a:xfrm>
            <a:off x="720004" y="1636797"/>
            <a:ext cx="5368677" cy="2859710"/>
            <a:chOff x="233350" y="949250"/>
            <a:chExt cx="7137300" cy="3802300"/>
          </a:xfrm>
        </p:grpSpPr>
        <p:sp>
          <p:nvSpPr>
            <p:cNvPr id="637" name="Google Shape;637;p6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6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 name="Google Shape;688;p61"/>
          <p:cNvSpPr txBox="1"/>
          <p:nvPr/>
        </p:nvSpPr>
        <p:spPr>
          <a:xfrm flipH="1">
            <a:off x="6775489" y="3288397"/>
            <a:ext cx="1648500" cy="3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Alata"/>
                <a:ea typeface="Alata"/>
                <a:cs typeface="Alata"/>
                <a:sym typeface="Alata"/>
              </a:rPr>
              <a:t>SANTIAGO</a:t>
            </a:r>
            <a:endParaRPr sz="2200">
              <a:solidFill>
                <a:schemeClr val="dk1"/>
              </a:solidFill>
              <a:latin typeface="Alata"/>
              <a:ea typeface="Alata"/>
              <a:cs typeface="Alata"/>
              <a:sym typeface="Alata"/>
            </a:endParaRPr>
          </a:p>
        </p:txBody>
      </p:sp>
      <p:sp>
        <p:nvSpPr>
          <p:cNvPr id="689" name="Google Shape;689;p61"/>
          <p:cNvSpPr txBox="1"/>
          <p:nvPr/>
        </p:nvSpPr>
        <p:spPr>
          <a:xfrm flipH="1">
            <a:off x="6775489" y="4052300"/>
            <a:ext cx="1648500" cy="3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Alata"/>
                <a:ea typeface="Alata"/>
                <a:cs typeface="Alata"/>
                <a:sym typeface="Alata"/>
              </a:rPr>
              <a:t>NEW YORK</a:t>
            </a:r>
            <a:endParaRPr sz="2200">
              <a:solidFill>
                <a:schemeClr val="dk1"/>
              </a:solidFill>
              <a:latin typeface="Alata"/>
              <a:ea typeface="Alata"/>
              <a:cs typeface="Alata"/>
              <a:sym typeface="Alata"/>
            </a:endParaRPr>
          </a:p>
        </p:txBody>
      </p:sp>
      <p:cxnSp>
        <p:nvCxnSpPr>
          <p:cNvPr id="690" name="Google Shape;690;p61"/>
          <p:cNvCxnSpPr>
            <a:stCxn id="633" idx="3"/>
          </p:cNvCxnSpPr>
          <p:nvPr/>
        </p:nvCxnSpPr>
        <p:spPr>
          <a:xfrm flipH="1">
            <a:off x="3154789" y="1961350"/>
            <a:ext cx="3620700" cy="333600"/>
          </a:xfrm>
          <a:prstGeom prst="bentConnector3">
            <a:avLst>
              <a:gd fmla="val 50000" name="adj1"/>
            </a:avLst>
          </a:prstGeom>
          <a:noFill/>
          <a:ln cap="flat" cmpd="sng" w="9525">
            <a:solidFill>
              <a:schemeClr val="dk1"/>
            </a:solidFill>
            <a:prstDash val="solid"/>
            <a:round/>
            <a:headEnd len="med" w="med" type="none"/>
            <a:tailEnd len="med" w="med" type="oval"/>
          </a:ln>
        </p:spPr>
      </p:cxnSp>
      <p:cxnSp>
        <p:nvCxnSpPr>
          <p:cNvPr id="691" name="Google Shape;691;p61"/>
          <p:cNvCxnSpPr>
            <a:stCxn id="634" idx="3"/>
            <a:endCxn id="692" idx="0"/>
          </p:cNvCxnSpPr>
          <p:nvPr/>
        </p:nvCxnSpPr>
        <p:spPr>
          <a:xfrm flipH="1">
            <a:off x="5544601" y="2716953"/>
            <a:ext cx="1230900" cy="1107300"/>
          </a:xfrm>
          <a:prstGeom prst="bentConnector3">
            <a:avLst>
              <a:gd fmla="val 50000" name="adj1"/>
            </a:avLst>
          </a:prstGeom>
          <a:noFill/>
          <a:ln cap="flat" cmpd="sng" w="9525">
            <a:solidFill>
              <a:schemeClr val="dk1"/>
            </a:solidFill>
            <a:prstDash val="solid"/>
            <a:round/>
            <a:headEnd len="med" w="med" type="none"/>
            <a:tailEnd len="med" w="med" type="oval"/>
          </a:ln>
        </p:spPr>
      </p:cxnSp>
      <p:cxnSp>
        <p:nvCxnSpPr>
          <p:cNvPr id="693" name="Google Shape;693;p61"/>
          <p:cNvCxnSpPr>
            <a:endCxn id="694" idx="0"/>
          </p:cNvCxnSpPr>
          <p:nvPr/>
        </p:nvCxnSpPr>
        <p:spPr>
          <a:xfrm flipH="1">
            <a:off x="1943800" y="3480250"/>
            <a:ext cx="4831800" cy="600"/>
          </a:xfrm>
          <a:prstGeom prst="bentConnector3">
            <a:avLst>
              <a:gd fmla="val 50000" name="adj1"/>
            </a:avLst>
          </a:prstGeom>
          <a:noFill/>
          <a:ln cap="flat" cmpd="sng" w="9525">
            <a:solidFill>
              <a:schemeClr val="dk1"/>
            </a:solidFill>
            <a:prstDash val="solid"/>
            <a:round/>
            <a:headEnd len="med" w="med" type="none"/>
            <a:tailEnd len="med" w="med" type="oval"/>
          </a:ln>
        </p:spPr>
      </p:cxnSp>
      <p:cxnSp>
        <p:nvCxnSpPr>
          <p:cNvPr id="695" name="Google Shape;695;p61"/>
          <p:cNvCxnSpPr>
            <a:stCxn id="689" idx="3"/>
          </p:cNvCxnSpPr>
          <p:nvPr/>
        </p:nvCxnSpPr>
        <p:spPr>
          <a:xfrm rot="10800000">
            <a:off x="1943689" y="2400650"/>
            <a:ext cx="4831800" cy="1844100"/>
          </a:xfrm>
          <a:prstGeom prst="bentConnector3">
            <a:avLst>
              <a:gd fmla="val 50000" name="adj1"/>
            </a:avLst>
          </a:prstGeom>
          <a:noFill/>
          <a:ln cap="flat" cmpd="sng" w="9525">
            <a:solidFill>
              <a:schemeClr val="dk1"/>
            </a:solidFill>
            <a:prstDash val="solid"/>
            <a:round/>
            <a:headEnd len="med" w="med" type="none"/>
            <a:tailEnd len="med" w="med" type="oval"/>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62"/>
          <p:cNvSpPr txBox="1"/>
          <p:nvPr/>
        </p:nvSpPr>
        <p:spPr>
          <a:xfrm>
            <a:off x="6077463" y="1703275"/>
            <a:ext cx="2349900" cy="52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Alata"/>
                <a:ea typeface="Alata"/>
                <a:cs typeface="Alata"/>
                <a:sym typeface="Alata"/>
              </a:rPr>
              <a:t>TRANSPORT</a:t>
            </a:r>
            <a:endParaRPr sz="2200">
              <a:solidFill>
                <a:schemeClr val="dk1"/>
              </a:solidFill>
              <a:latin typeface="Alata"/>
              <a:ea typeface="Alata"/>
              <a:cs typeface="Alata"/>
              <a:sym typeface="Alata"/>
            </a:endParaRPr>
          </a:p>
        </p:txBody>
      </p:sp>
      <p:sp>
        <p:nvSpPr>
          <p:cNvPr id="701" name="Google Shape;701;p62"/>
          <p:cNvSpPr txBox="1"/>
          <p:nvPr/>
        </p:nvSpPr>
        <p:spPr>
          <a:xfrm>
            <a:off x="6077480" y="2082425"/>
            <a:ext cx="23499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Deca Light"/>
                <a:ea typeface="Lexend Deca Light"/>
                <a:cs typeface="Lexend Deca Light"/>
                <a:sym typeface="Lexend Deca Light"/>
              </a:rPr>
              <a:t>Venus is the second planet from the Sun</a:t>
            </a:r>
            <a:endParaRPr>
              <a:solidFill>
                <a:schemeClr val="dk1"/>
              </a:solidFill>
              <a:latin typeface="Lexend Deca Light"/>
              <a:ea typeface="Lexend Deca Light"/>
              <a:cs typeface="Lexend Deca Light"/>
              <a:sym typeface="Lexend Deca Light"/>
            </a:endParaRPr>
          </a:p>
        </p:txBody>
      </p:sp>
      <p:sp>
        <p:nvSpPr>
          <p:cNvPr id="702" name="Google Shape;702;p62"/>
          <p:cNvSpPr txBox="1"/>
          <p:nvPr/>
        </p:nvSpPr>
        <p:spPr>
          <a:xfrm>
            <a:off x="716612" y="3306175"/>
            <a:ext cx="2349900" cy="527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Alata"/>
                <a:ea typeface="Alata"/>
                <a:cs typeface="Alata"/>
                <a:sym typeface="Alata"/>
              </a:rPr>
              <a:t>BOARDING PASS</a:t>
            </a:r>
            <a:endParaRPr sz="2200">
              <a:solidFill>
                <a:schemeClr val="dk1"/>
              </a:solidFill>
              <a:latin typeface="Alata"/>
              <a:ea typeface="Alata"/>
              <a:cs typeface="Alata"/>
              <a:sym typeface="Alata"/>
            </a:endParaRPr>
          </a:p>
        </p:txBody>
      </p:sp>
      <p:sp>
        <p:nvSpPr>
          <p:cNvPr id="703" name="Google Shape;703;p62"/>
          <p:cNvSpPr txBox="1"/>
          <p:nvPr/>
        </p:nvSpPr>
        <p:spPr>
          <a:xfrm>
            <a:off x="716746" y="2082425"/>
            <a:ext cx="2349900" cy="48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Lexend Deca Light"/>
                <a:ea typeface="Lexend Deca Light"/>
                <a:cs typeface="Lexend Deca Light"/>
                <a:sym typeface="Lexend Deca Light"/>
              </a:rPr>
              <a:t>Mars is actually a very cold place</a:t>
            </a:r>
            <a:endParaRPr>
              <a:solidFill>
                <a:schemeClr val="dk1"/>
              </a:solidFill>
              <a:latin typeface="Lexend Deca Light"/>
              <a:ea typeface="Lexend Deca Light"/>
              <a:cs typeface="Lexend Deca Light"/>
              <a:sym typeface="Lexend Deca Light"/>
            </a:endParaRPr>
          </a:p>
        </p:txBody>
      </p:sp>
      <p:sp>
        <p:nvSpPr>
          <p:cNvPr id="704" name="Google Shape;704;p62"/>
          <p:cNvSpPr txBox="1"/>
          <p:nvPr/>
        </p:nvSpPr>
        <p:spPr>
          <a:xfrm>
            <a:off x="716746" y="3685325"/>
            <a:ext cx="2349900" cy="48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Lexend Deca Light"/>
                <a:ea typeface="Lexend Deca Light"/>
                <a:cs typeface="Lexend Deca Light"/>
                <a:sym typeface="Lexend Deca Light"/>
              </a:rPr>
              <a:t>Mercury i</a:t>
            </a:r>
            <a:r>
              <a:rPr lang="en">
                <a:solidFill>
                  <a:schemeClr val="dk1"/>
                </a:solidFill>
                <a:latin typeface="Lexend Deca Light"/>
                <a:ea typeface="Lexend Deca Light"/>
                <a:cs typeface="Lexend Deca Light"/>
                <a:sym typeface="Lexend Deca Light"/>
              </a:rPr>
              <a:t>s the closest planet to the Sun</a:t>
            </a:r>
            <a:endParaRPr>
              <a:solidFill>
                <a:schemeClr val="dk1"/>
              </a:solidFill>
              <a:latin typeface="Lexend Deca Light"/>
              <a:ea typeface="Lexend Deca Light"/>
              <a:cs typeface="Lexend Deca Light"/>
              <a:sym typeface="Lexend Deca Light"/>
            </a:endParaRPr>
          </a:p>
        </p:txBody>
      </p:sp>
      <p:sp>
        <p:nvSpPr>
          <p:cNvPr id="705" name="Google Shape;705;p62"/>
          <p:cNvSpPr txBox="1"/>
          <p:nvPr/>
        </p:nvSpPr>
        <p:spPr>
          <a:xfrm>
            <a:off x="6077463" y="3306175"/>
            <a:ext cx="2349900" cy="52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Alata"/>
                <a:ea typeface="Alata"/>
                <a:cs typeface="Alata"/>
                <a:sym typeface="Alata"/>
              </a:rPr>
              <a:t>ESSENTIALS</a:t>
            </a:r>
            <a:endParaRPr sz="2200">
              <a:solidFill>
                <a:schemeClr val="dk1"/>
              </a:solidFill>
              <a:latin typeface="Alata"/>
              <a:ea typeface="Alata"/>
              <a:cs typeface="Alata"/>
              <a:sym typeface="Alata"/>
            </a:endParaRPr>
          </a:p>
        </p:txBody>
      </p:sp>
      <p:sp>
        <p:nvSpPr>
          <p:cNvPr id="706" name="Google Shape;706;p62"/>
          <p:cNvSpPr txBox="1"/>
          <p:nvPr/>
        </p:nvSpPr>
        <p:spPr>
          <a:xfrm>
            <a:off x="6077480" y="3685325"/>
            <a:ext cx="23499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Deca Light"/>
                <a:ea typeface="Lexend Deca Light"/>
                <a:cs typeface="Lexend Deca Light"/>
                <a:sym typeface="Lexend Deca Light"/>
              </a:rPr>
              <a:t>Saturn is a gas giant and has several rings</a:t>
            </a:r>
            <a:endParaRPr>
              <a:solidFill>
                <a:schemeClr val="dk1"/>
              </a:solidFill>
              <a:latin typeface="Lexend Deca Light"/>
              <a:ea typeface="Lexend Deca Light"/>
              <a:cs typeface="Lexend Deca Light"/>
              <a:sym typeface="Lexend Deca Light"/>
            </a:endParaRPr>
          </a:p>
        </p:txBody>
      </p:sp>
      <p:sp>
        <p:nvSpPr>
          <p:cNvPr id="707" name="Google Shape;707;p62"/>
          <p:cNvSpPr txBox="1"/>
          <p:nvPr/>
        </p:nvSpPr>
        <p:spPr>
          <a:xfrm>
            <a:off x="716612" y="1703275"/>
            <a:ext cx="2349900" cy="527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Alata"/>
                <a:ea typeface="Alata"/>
                <a:cs typeface="Alata"/>
                <a:sym typeface="Alata"/>
              </a:rPr>
              <a:t>SUITCASE</a:t>
            </a:r>
            <a:endParaRPr sz="2200">
              <a:solidFill>
                <a:schemeClr val="dk1"/>
              </a:solidFill>
              <a:latin typeface="Alata"/>
              <a:ea typeface="Alata"/>
              <a:cs typeface="Alata"/>
              <a:sym typeface="Alata"/>
            </a:endParaRPr>
          </a:p>
        </p:txBody>
      </p:sp>
      <p:sp>
        <p:nvSpPr>
          <p:cNvPr id="708" name="Google Shape;708;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ORGANIZING THE FLIGHT</a:t>
            </a:r>
            <a:endParaRPr/>
          </a:p>
        </p:txBody>
      </p:sp>
      <p:sp>
        <p:nvSpPr>
          <p:cNvPr id="709" name="Google Shape;709;p62"/>
          <p:cNvSpPr/>
          <p:nvPr/>
        </p:nvSpPr>
        <p:spPr>
          <a:xfrm>
            <a:off x="3368313" y="1724725"/>
            <a:ext cx="623400" cy="6234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2"/>
          <p:cNvSpPr/>
          <p:nvPr/>
        </p:nvSpPr>
        <p:spPr>
          <a:xfrm>
            <a:off x="5203488" y="1724725"/>
            <a:ext cx="623400" cy="6234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2"/>
          <p:cNvSpPr/>
          <p:nvPr/>
        </p:nvSpPr>
        <p:spPr>
          <a:xfrm>
            <a:off x="3368313" y="3341425"/>
            <a:ext cx="623400" cy="6234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2"/>
          <p:cNvSpPr/>
          <p:nvPr/>
        </p:nvSpPr>
        <p:spPr>
          <a:xfrm>
            <a:off x="5203488" y="3341425"/>
            <a:ext cx="623400" cy="6234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3" name="Google Shape;713;p62"/>
          <p:cNvCxnSpPr>
            <a:stCxn id="709" idx="6"/>
            <a:endCxn id="710" idx="2"/>
          </p:cNvCxnSpPr>
          <p:nvPr/>
        </p:nvCxnSpPr>
        <p:spPr>
          <a:xfrm>
            <a:off x="3991713" y="2036425"/>
            <a:ext cx="1211700" cy="600"/>
          </a:xfrm>
          <a:prstGeom prst="bentConnector3">
            <a:avLst>
              <a:gd fmla="val 50003" name="adj1"/>
            </a:avLst>
          </a:prstGeom>
          <a:noFill/>
          <a:ln cap="flat" cmpd="sng" w="9525">
            <a:solidFill>
              <a:schemeClr val="dk1"/>
            </a:solidFill>
            <a:prstDash val="solid"/>
            <a:round/>
            <a:headEnd len="med" w="med" type="none"/>
            <a:tailEnd len="med" w="med" type="none"/>
          </a:ln>
        </p:spPr>
      </p:cxnSp>
      <p:cxnSp>
        <p:nvCxnSpPr>
          <p:cNvPr id="714" name="Google Shape;714;p62"/>
          <p:cNvCxnSpPr>
            <a:endCxn id="712" idx="0"/>
          </p:cNvCxnSpPr>
          <p:nvPr/>
        </p:nvCxnSpPr>
        <p:spPr>
          <a:xfrm flipH="1" rot="-5400000">
            <a:off x="4955838" y="2782075"/>
            <a:ext cx="1118100" cy="6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715" name="Google Shape;715;p62"/>
          <p:cNvCxnSpPr>
            <a:stCxn id="712" idx="2"/>
            <a:endCxn id="711" idx="6"/>
          </p:cNvCxnSpPr>
          <p:nvPr/>
        </p:nvCxnSpPr>
        <p:spPr>
          <a:xfrm flipH="1">
            <a:off x="3991788" y="3653125"/>
            <a:ext cx="1211700" cy="600"/>
          </a:xfrm>
          <a:prstGeom prst="bentConnector3">
            <a:avLst>
              <a:gd fmla="val 50003" name="adj1"/>
            </a:avLst>
          </a:prstGeom>
          <a:noFill/>
          <a:ln cap="flat" cmpd="sng" w="9525">
            <a:solidFill>
              <a:schemeClr val="dk1"/>
            </a:solidFill>
            <a:prstDash val="solid"/>
            <a:round/>
            <a:headEnd len="med" w="med" type="none"/>
            <a:tailEnd len="med" w="med" type="none"/>
          </a:ln>
        </p:spPr>
      </p:cxnSp>
      <p:cxnSp>
        <p:nvCxnSpPr>
          <p:cNvPr id="716" name="Google Shape;716;p62"/>
          <p:cNvCxnSpPr>
            <a:stCxn id="709" idx="4"/>
            <a:endCxn id="711" idx="0"/>
          </p:cNvCxnSpPr>
          <p:nvPr/>
        </p:nvCxnSpPr>
        <p:spPr>
          <a:xfrm flipH="1" rot="-5400000">
            <a:off x="3183663" y="2844475"/>
            <a:ext cx="993300" cy="600"/>
          </a:xfrm>
          <a:prstGeom prst="bentConnector3">
            <a:avLst>
              <a:gd fmla="val 50000" name="adj1"/>
            </a:avLst>
          </a:prstGeom>
          <a:noFill/>
          <a:ln cap="flat" cmpd="sng" w="9525">
            <a:solidFill>
              <a:schemeClr val="dk1"/>
            </a:solidFill>
            <a:prstDash val="solid"/>
            <a:round/>
            <a:headEnd len="med" w="med" type="none"/>
            <a:tailEnd len="med" w="med" type="none"/>
          </a:ln>
        </p:spPr>
      </p:cxnSp>
      <p:grpSp>
        <p:nvGrpSpPr>
          <p:cNvPr id="717" name="Google Shape;717;p62"/>
          <p:cNvGrpSpPr/>
          <p:nvPr/>
        </p:nvGrpSpPr>
        <p:grpSpPr>
          <a:xfrm>
            <a:off x="5302259" y="1899179"/>
            <a:ext cx="425714" cy="274474"/>
            <a:chOff x="6231717" y="2790920"/>
            <a:chExt cx="445541" cy="287257"/>
          </a:xfrm>
        </p:grpSpPr>
        <p:sp>
          <p:nvSpPr>
            <p:cNvPr id="718" name="Google Shape;718;p62"/>
            <p:cNvSpPr/>
            <p:nvPr/>
          </p:nvSpPr>
          <p:spPr>
            <a:xfrm>
              <a:off x="6414907" y="2869185"/>
              <a:ext cx="79161" cy="183190"/>
            </a:xfrm>
            <a:custGeom>
              <a:rect b="b" l="l" r="r" t="t"/>
              <a:pathLst>
                <a:path extrusionOk="0" h="4906" w="2120">
                  <a:moveTo>
                    <a:pt x="0" y="0"/>
                  </a:moveTo>
                  <a:lnTo>
                    <a:pt x="0" y="4906"/>
                  </a:lnTo>
                  <a:lnTo>
                    <a:pt x="2120" y="4906"/>
                  </a:lnTo>
                  <a:lnTo>
                    <a:pt x="21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2"/>
            <p:cNvSpPr/>
            <p:nvPr/>
          </p:nvSpPr>
          <p:spPr>
            <a:xfrm>
              <a:off x="6324208" y="2869185"/>
              <a:ext cx="64934" cy="52500"/>
            </a:xfrm>
            <a:custGeom>
              <a:rect b="b" l="l" r="r" t="t"/>
              <a:pathLst>
                <a:path extrusionOk="0" h="1406" w="1739">
                  <a:moveTo>
                    <a:pt x="0" y="0"/>
                  </a:moveTo>
                  <a:lnTo>
                    <a:pt x="0" y="1405"/>
                  </a:lnTo>
                  <a:lnTo>
                    <a:pt x="1739" y="1405"/>
                  </a:ln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2"/>
            <p:cNvSpPr/>
            <p:nvPr/>
          </p:nvSpPr>
          <p:spPr>
            <a:xfrm>
              <a:off x="6231717" y="2869185"/>
              <a:ext cx="65830" cy="52500"/>
            </a:xfrm>
            <a:custGeom>
              <a:rect b="b" l="l" r="r" t="t"/>
              <a:pathLst>
                <a:path extrusionOk="0" h="1406" w="1763">
                  <a:moveTo>
                    <a:pt x="1" y="0"/>
                  </a:moveTo>
                  <a:lnTo>
                    <a:pt x="1" y="1405"/>
                  </a:lnTo>
                  <a:lnTo>
                    <a:pt x="1763" y="1405"/>
                  </a:lnTo>
                  <a:lnTo>
                    <a:pt x="17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2"/>
            <p:cNvSpPr/>
            <p:nvPr/>
          </p:nvSpPr>
          <p:spPr>
            <a:xfrm>
              <a:off x="6612323" y="2869185"/>
              <a:ext cx="64934" cy="82708"/>
            </a:xfrm>
            <a:custGeom>
              <a:rect b="b" l="l" r="r" t="t"/>
              <a:pathLst>
                <a:path extrusionOk="0" h="2215" w="1739">
                  <a:moveTo>
                    <a:pt x="0" y="0"/>
                  </a:moveTo>
                  <a:lnTo>
                    <a:pt x="0" y="1500"/>
                  </a:lnTo>
                  <a:lnTo>
                    <a:pt x="1739" y="2215"/>
                  </a:ln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2"/>
            <p:cNvSpPr/>
            <p:nvPr/>
          </p:nvSpPr>
          <p:spPr>
            <a:xfrm>
              <a:off x="6520728" y="2948309"/>
              <a:ext cx="156529" cy="104067"/>
            </a:xfrm>
            <a:custGeom>
              <a:rect b="b" l="l" r="r" t="t"/>
              <a:pathLst>
                <a:path extrusionOk="0" h="2787" w="4192">
                  <a:moveTo>
                    <a:pt x="0" y="1"/>
                  </a:moveTo>
                  <a:lnTo>
                    <a:pt x="0" y="2787"/>
                  </a:lnTo>
                  <a:lnTo>
                    <a:pt x="334" y="2787"/>
                  </a:lnTo>
                  <a:cubicBezTo>
                    <a:pt x="334" y="2025"/>
                    <a:pt x="977" y="1382"/>
                    <a:pt x="1739" y="1382"/>
                  </a:cubicBezTo>
                  <a:cubicBezTo>
                    <a:pt x="2525" y="1382"/>
                    <a:pt x="3144" y="2025"/>
                    <a:pt x="3144" y="2787"/>
                  </a:cubicBezTo>
                  <a:lnTo>
                    <a:pt x="4192" y="2787"/>
                  </a:lnTo>
                  <a:lnTo>
                    <a:pt x="4192" y="834"/>
                  </a:lnTo>
                  <a:lnTo>
                    <a:pt x="20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2"/>
            <p:cNvSpPr/>
            <p:nvPr/>
          </p:nvSpPr>
          <p:spPr>
            <a:xfrm>
              <a:off x="6231717" y="2947412"/>
              <a:ext cx="157425" cy="104963"/>
            </a:xfrm>
            <a:custGeom>
              <a:rect b="b" l="l" r="r" t="t"/>
              <a:pathLst>
                <a:path extrusionOk="0" h="2811" w="4216">
                  <a:moveTo>
                    <a:pt x="1" y="1"/>
                  </a:moveTo>
                  <a:lnTo>
                    <a:pt x="1" y="2811"/>
                  </a:lnTo>
                  <a:lnTo>
                    <a:pt x="1072" y="2811"/>
                  </a:lnTo>
                  <a:cubicBezTo>
                    <a:pt x="1072" y="2049"/>
                    <a:pt x="1691" y="1406"/>
                    <a:pt x="2477" y="1406"/>
                  </a:cubicBezTo>
                  <a:cubicBezTo>
                    <a:pt x="3239" y="1406"/>
                    <a:pt x="3859" y="2049"/>
                    <a:pt x="3859" y="2811"/>
                  </a:cubicBezTo>
                  <a:lnTo>
                    <a:pt x="4216" y="2811"/>
                  </a:lnTo>
                  <a:lnTo>
                    <a:pt x="42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2"/>
            <p:cNvSpPr/>
            <p:nvPr/>
          </p:nvSpPr>
          <p:spPr>
            <a:xfrm>
              <a:off x="6231717" y="2790920"/>
              <a:ext cx="445541" cy="52500"/>
            </a:xfrm>
            <a:custGeom>
              <a:rect b="b" l="l" r="r" t="t"/>
              <a:pathLst>
                <a:path extrusionOk="0" h="1406" w="11932">
                  <a:moveTo>
                    <a:pt x="1" y="0"/>
                  </a:moveTo>
                  <a:lnTo>
                    <a:pt x="1" y="1405"/>
                  </a:lnTo>
                  <a:lnTo>
                    <a:pt x="11932" y="1405"/>
                  </a:lnTo>
                  <a:lnTo>
                    <a:pt x="119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2"/>
            <p:cNvSpPr/>
            <p:nvPr/>
          </p:nvSpPr>
          <p:spPr>
            <a:xfrm>
              <a:off x="6297510" y="3025677"/>
              <a:ext cx="52500" cy="52500"/>
            </a:xfrm>
            <a:custGeom>
              <a:rect b="b" l="l" r="r" t="t"/>
              <a:pathLst>
                <a:path extrusionOk="0" h="1406" w="1406">
                  <a:moveTo>
                    <a:pt x="715" y="0"/>
                  </a:moveTo>
                  <a:cubicBezTo>
                    <a:pt x="310" y="0"/>
                    <a:pt x="1" y="334"/>
                    <a:pt x="1" y="715"/>
                  </a:cubicBezTo>
                  <a:cubicBezTo>
                    <a:pt x="1" y="1096"/>
                    <a:pt x="310" y="1405"/>
                    <a:pt x="715" y="1405"/>
                  </a:cubicBezTo>
                  <a:cubicBezTo>
                    <a:pt x="1096" y="1405"/>
                    <a:pt x="1406" y="1096"/>
                    <a:pt x="1406" y="715"/>
                  </a:cubicBezTo>
                  <a:cubicBezTo>
                    <a:pt x="1406" y="334"/>
                    <a:pt x="1096" y="0"/>
                    <a:pt x="7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2"/>
            <p:cNvSpPr/>
            <p:nvPr/>
          </p:nvSpPr>
          <p:spPr>
            <a:xfrm>
              <a:off x="6559861" y="3025677"/>
              <a:ext cx="52500" cy="52500"/>
            </a:xfrm>
            <a:custGeom>
              <a:rect b="b" l="l" r="r" t="t"/>
              <a:pathLst>
                <a:path extrusionOk="0" h="1406" w="1406">
                  <a:moveTo>
                    <a:pt x="691" y="0"/>
                  </a:moveTo>
                  <a:cubicBezTo>
                    <a:pt x="310" y="0"/>
                    <a:pt x="0" y="334"/>
                    <a:pt x="0" y="715"/>
                  </a:cubicBezTo>
                  <a:cubicBezTo>
                    <a:pt x="0" y="1096"/>
                    <a:pt x="310" y="1405"/>
                    <a:pt x="691" y="1405"/>
                  </a:cubicBezTo>
                  <a:cubicBezTo>
                    <a:pt x="1072" y="1405"/>
                    <a:pt x="1405" y="1096"/>
                    <a:pt x="1405" y="715"/>
                  </a:cubicBezTo>
                  <a:cubicBezTo>
                    <a:pt x="1405" y="334"/>
                    <a:pt x="1072" y="0"/>
                    <a:pt x="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2"/>
            <p:cNvSpPr/>
            <p:nvPr/>
          </p:nvSpPr>
          <p:spPr>
            <a:xfrm>
              <a:off x="6520728" y="2869185"/>
              <a:ext cx="64934" cy="52500"/>
            </a:xfrm>
            <a:custGeom>
              <a:rect b="b" l="l" r="r" t="t"/>
              <a:pathLst>
                <a:path extrusionOk="0" h="1406" w="1739">
                  <a:moveTo>
                    <a:pt x="0" y="0"/>
                  </a:moveTo>
                  <a:lnTo>
                    <a:pt x="0" y="1405"/>
                  </a:lnTo>
                  <a:lnTo>
                    <a:pt x="1739" y="1405"/>
                  </a:ln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 name="Google Shape;728;p62"/>
          <p:cNvGrpSpPr/>
          <p:nvPr/>
        </p:nvGrpSpPr>
        <p:grpSpPr>
          <a:xfrm>
            <a:off x="3467156" y="1823563"/>
            <a:ext cx="425714" cy="425714"/>
            <a:chOff x="3964170" y="3413378"/>
            <a:chExt cx="445541" cy="445541"/>
          </a:xfrm>
        </p:grpSpPr>
        <p:sp>
          <p:nvSpPr>
            <p:cNvPr id="729" name="Google Shape;729;p62"/>
            <p:cNvSpPr/>
            <p:nvPr/>
          </p:nvSpPr>
          <p:spPr>
            <a:xfrm>
              <a:off x="4174021" y="3530738"/>
              <a:ext cx="130765" cy="105000"/>
            </a:xfrm>
            <a:custGeom>
              <a:rect b="b" l="l" r="r" t="t"/>
              <a:pathLst>
                <a:path extrusionOk="0" h="2812" w="3502">
                  <a:moveTo>
                    <a:pt x="1" y="1"/>
                  </a:moveTo>
                  <a:lnTo>
                    <a:pt x="1" y="715"/>
                  </a:lnTo>
                  <a:lnTo>
                    <a:pt x="691" y="715"/>
                  </a:lnTo>
                  <a:lnTo>
                    <a:pt x="691" y="2811"/>
                  </a:lnTo>
                  <a:lnTo>
                    <a:pt x="2787" y="2811"/>
                  </a:lnTo>
                  <a:lnTo>
                    <a:pt x="2787" y="715"/>
                  </a:lnTo>
                  <a:lnTo>
                    <a:pt x="3502" y="715"/>
                  </a:lnTo>
                  <a:lnTo>
                    <a:pt x="35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2"/>
            <p:cNvSpPr/>
            <p:nvPr/>
          </p:nvSpPr>
          <p:spPr>
            <a:xfrm>
              <a:off x="4071784" y="3557436"/>
              <a:ext cx="126284" cy="130765"/>
            </a:xfrm>
            <a:custGeom>
              <a:rect b="b" l="l" r="r" t="t"/>
              <a:pathLst>
                <a:path extrusionOk="0" h="3502" w="3382">
                  <a:moveTo>
                    <a:pt x="572" y="0"/>
                  </a:moveTo>
                  <a:lnTo>
                    <a:pt x="0" y="3501"/>
                  </a:lnTo>
                  <a:lnTo>
                    <a:pt x="1334" y="3501"/>
                  </a:lnTo>
                  <a:lnTo>
                    <a:pt x="1334" y="1382"/>
                  </a:lnTo>
                  <a:lnTo>
                    <a:pt x="2024" y="1382"/>
                  </a:lnTo>
                  <a:lnTo>
                    <a:pt x="2024" y="3501"/>
                  </a:lnTo>
                  <a:lnTo>
                    <a:pt x="3382" y="3501"/>
                  </a:lnTo>
                  <a:lnTo>
                    <a:pt x="3263" y="2787"/>
                  </a:lnTo>
                  <a:lnTo>
                    <a:pt x="2739" y="2787"/>
                  </a:lnTo>
                  <a:lnTo>
                    <a:pt x="2739" y="691"/>
                  </a:lnTo>
                  <a:lnTo>
                    <a:pt x="2024" y="691"/>
                  </a:lnTo>
                  <a:lnTo>
                    <a:pt x="20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2"/>
            <p:cNvSpPr/>
            <p:nvPr/>
          </p:nvSpPr>
          <p:spPr>
            <a:xfrm>
              <a:off x="3990869" y="3413378"/>
              <a:ext cx="392182" cy="341512"/>
            </a:xfrm>
            <a:custGeom>
              <a:rect b="b" l="l" r="r" t="t"/>
              <a:pathLst>
                <a:path extrusionOk="0" h="9146" w="10503">
                  <a:moveTo>
                    <a:pt x="6287" y="715"/>
                  </a:moveTo>
                  <a:lnTo>
                    <a:pt x="6287" y="1405"/>
                  </a:lnTo>
                  <a:lnTo>
                    <a:pt x="4191" y="1405"/>
                  </a:lnTo>
                  <a:lnTo>
                    <a:pt x="4191" y="715"/>
                  </a:lnTo>
                  <a:close/>
                  <a:moveTo>
                    <a:pt x="9097" y="2453"/>
                  </a:moveTo>
                  <a:lnTo>
                    <a:pt x="9097" y="4549"/>
                  </a:lnTo>
                  <a:lnTo>
                    <a:pt x="8383" y="4549"/>
                  </a:lnTo>
                  <a:lnTo>
                    <a:pt x="8383" y="6645"/>
                  </a:lnTo>
                  <a:lnTo>
                    <a:pt x="6120" y="6645"/>
                  </a:lnTo>
                  <a:lnTo>
                    <a:pt x="6359" y="8050"/>
                  </a:lnTo>
                  <a:lnTo>
                    <a:pt x="1334" y="8050"/>
                  </a:lnTo>
                  <a:lnTo>
                    <a:pt x="2143" y="3144"/>
                  </a:lnTo>
                  <a:lnTo>
                    <a:pt x="4191" y="3144"/>
                  </a:lnTo>
                  <a:lnTo>
                    <a:pt x="4191" y="2453"/>
                  </a:lnTo>
                  <a:close/>
                  <a:moveTo>
                    <a:pt x="3501" y="0"/>
                  </a:moveTo>
                  <a:lnTo>
                    <a:pt x="3501" y="1405"/>
                  </a:lnTo>
                  <a:lnTo>
                    <a:pt x="1762" y="1405"/>
                  </a:lnTo>
                  <a:cubicBezTo>
                    <a:pt x="786" y="1405"/>
                    <a:pt x="0" y="2191"/>
                    <a:pt x="0" y="3144"/>
                  </a:cubicBezTo>
                  <a:lnTo>
                    <a:pt x="0" y="9145"/>
                  </a:lnTo>
                  <a:lnTo>
                    <a:pt x="10502" y="9145"/>
                  </a:lnTo>
                  <a:lnTo>
                    <a:pt x="10502" y="3144"/>
                  </a:lnTo>
                  <a:cubicBezTo>
                    <a:pt x="10502" y="2191"/>
                    <a:pt x="9716" y="1405"/>
                    <a:pt x="8740" y="1405"/>
                  </a:cubicBezTo>
                  <a:lnTo>
                    <a:pt x="7002" y="1405"/>
                  </a:lnTo>
                  <a:lnTo>
                    <a:pt x="70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2"/>
            <p:cNvSpPr/>
            <p:nvPr/>
          </p:nvSpPr>
          <p:spPr>
            <a:xfrm>
              <a:off x="3964170" y="3780617"/>
              <a:ext cx="445541" cy="78302"/>
            </a:xfrm>
            <a:custGeom>
              <a:rect b="b" l="l" r="r" t="t"/>
              <a:pathLst>
                <a:path extrusionOk="0" h="2097" w="11932">
                  <a:moveTo>
                    <a:pt x="4978" y="715"/>
                  </a:moveTo>
                  <a:cubicBezTo>
                    <a:pt x="4954" y="810"/>
                    <a:pt x="4906" y="930"/>
                    <a:pt x="4906" y="1049"/>
                  </a:cubicBezTo>
                  <a:cubicBezTo>
                    <a:pt x="4906" y="1191"/>
                    <a:pt x="4930" y="1311"/>
                    <a:pt x="4978" y="1406"/>
                  </a:cubicBezTo>
                  <a:lnTo>
                    <a:pt x="2025" y="1406"/>
                  </a:lnTo>
                  <a:cubicBezTo>
                    <a:pt x="2073" y="1287"/>
                    <a:pt x="2096" y="1191"/>
                    <a:pt x="2096" y="1049"/>
                  </a:cubicBezTo>
                  <a:cubicBezTo>
                    <a:pt x="2096" y="930"/>
                    <a:pt x="2073" y="810"/>
                    <a:pt x="2025" y="715"/>
                  </a:cubicBezTo>
                  <a:close/>
                  <a:moveTo>
                    <a:pt x="9907" y="715"/>
                  </a:moveTo>
                  <a:cubicBezTo>
                    <a:pt x="9860" y="810"/>
                    <a:pt x="9836" y="930"/>
                    <a:pt x="9836" y="1049"/>
                  </a:cubicBezTo>
                  <a:cubicBezTo>
                    <a:pt x="9836" y="1191"/>
                    <a:pt x="9860" y="1311"/>
                    <a:pt x="9907" y="1406"/>
                  </a:cubicBezTo>
                  <a:lnTo>
                    <a:pt x="6954" y="1406"/>
                  </a:lnTo>
                  <a:cubicBezTo>
                    <a:pt x="7002" y="1287"/>
                    <a:pt x="7026" y="1191"/>
                    <a:pt x="7026" y="1049"/>
                  </a:cubicBezTo>
                  <a:cubicBezTo>
                    <a:pt x="7026" y="930"/>
                    <a:pt x="7002" y="810"/>
                    <a:pt x="6954" y="715"/>
                  </a:cubicBezTo>
                  <a:close/>
                  <a:moveTo>
                    <a:pt x="1048" y="1"/>
                  </a:moveTo>
                  <a:cubicBezTo>
                    <a:pt x="477" y="1"/>
                    <a:pt x="1" y="477"/>
                    <a:pt x="1" y="1049"/>
                  </a:cubicBezTo>
                  <a:cubicBezTo>
                    <a:pt x="1" y="1644"/>
                    <a:pt x="477" y="2096"/>
                    <a:pt x="1048" y="2096"/>
                  </a:cubicBezTo>
                  <a:lnTo>
                    <a:pt x="10884" y="2096"/>
                  </a:lnTo>
                  <a:cubicBezTo>
                    <a:pt x="11455" y="2096"/>
                    <a:pt x="11932" y="1644"/>
                    <a:pt x="11932" y="1049"/>
                  </a:cubicBezTo>
                  <a:cubicBezTo>
                    <a:pt x="11932" y="477"/>
                    <a:pt x="11455" y="1"/>
                    <a:pt x="108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62"/>
          <p:cNvGrpSpPr/>
          <p:nvPr/>
        </p:nvGrpSpPr>
        <p:grpSpPr>
          <a:xfrm>
            <a:off x="3466729" y="3440263"/>
            <a:ext cx="426571" cy="425714"/>
            <a:chOff x="1773993" y="2691335"/>
            <a:chExt cx="446437" cy="445541"/>
          </a:xfrm>
        </p:grpSpPr>
        <p:sp>
          <p:nvSpPr>
            <p:cNvPr id="734" name="Google Shape;734;p62"/>
            <p:cNvSpPr/>
            <p:nvPr/>
          </p:nvSpPr>
          <p:spPr>
            <a:xfrm>
              <a:off x="1932277" y="2851374"/>
              <a:ext cx="60491" cy="84538"/>
            </a:xfrm>
            <a:custGeom>
              <a:rect b="b" l="l" r="r" t="t"/>
              <a:pathLst>
                <a:path extrusionOk="0" h="2264" w="1620">
                  <a:moveTo>
                    <a:pt x="1" y="1"/>
                  </a:moveTo>
                  <a:lnTo>
                    <a:pt x="1" y="2263"/>
                  </a:lnTo>
                  <a:lnTo>
                    <a:pt x="263" y="2001"/>
                  </a:lnTo>
                  <a:lnTo>
                    <a:pt x="1120" y="2120"/>
                  </a:lnTo>
                  <a:lnTo>
                    <a:pt x="1620" y="1620"/>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2"/>
            <p:cNvSpPr/>
            <p:nvPr/>
          </p:nvSpPr>
          <p:spPr>
            <a:xfrm>
              <a:off x="1932277" y="2695778"/>
              <a:ext cx="129869" cy="144954"/>
            </a:xfrm>
            <a:custGeom>
              <a:rect b="b" l="l" r="r" t="t"/>
              <a:pathLst>
                <a:path extrusionOk="0" h="3882" w="3478">
                  <a:moveTo>
                    <a:pt x="1" y="0"/>
                  </a:moveTo>
                  <a:lnTo>
                    <a:pt x="1" y="3453"/>
                  </a:lnTo>
                  <a:lnTo>
                    <a:pt x="810" y="2644"/>
                  </a:lnTo>
                  <a:lnTo>
                    <a:pt x="3477" y="3882"/>
                  </a:lnTo>
                  <a:lnTo>
                    <a:pt x="3477" y="3858"/>
                  </a:lnTo>
                  <a:lnTo>
                    <a:pt x="3477" y="1167"/>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2"/>
            <p:cNvSpPr/>
            <p:nvPr/>
          </p:nvSpPr>
          <p:spPr>
            <a:xfrm>
              <a:off x="2141232" y="2691335"/>
              <a:ext cx="79198" cy="80057"/>
            </a:xfrm>
            <a:custGeom>
              <a:rect b="b" l="l" r="r" t="t"/>
              <a:pathLst>
                <a:path extrusionOk="0" h="2144" w="2121">
                  <a:moveTo>
                    <a:pt x="2120" y="0"/>
                  </a:moveTo>
                  <a:lnTo>
                    <a:pt x="1" y="738"/>
                  </a:lnTo>
                  <a:cubicBezTo>
                    <a:pt x="1" y="881"/>
                    <a:pt x="25" y="1048"/>
                    <a:pt x="72" y="1191"/>
                  </a:cubicBezTo>
                  <a:cubicBezTo>
                    <a:pt x="263" y="1739"/>
                    <a:pt x="811" y="2143"/>
                    <a:pt x="1382" y="2143"/>
                  </a:cubicBezTo>
                  <a:cubicBezTo>
                    <a:pt x="1644" y="2143"/>
                    <a:pt x="1906" y="2048"/>
                    <a:pt x="2120" y="1929"/>
                  </a:cubicBezTo>
                  <a:lnTo>
                    <a:pt x="21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2"/>
            <p:cNvSpPr/>
            <p:nvPr/>
          </p:nvSpPr>
          <p:spPr>
            <a:xfrm>
              <a:off x="1932277" y="2966979"/>
              <a:ext cx="130765" cy="165454"/>
            </a:xfrm>
            <a:custGeom>
              <a:rect b="b" l="l" r="r" t="t"/>
              <a:pathLst>
                <a:path extrusionOk="0" h="4431" w="3502">
                  <a:moveTo>
                    <a:pt x="3096" y="1"/>
                  </a:moveTo>
                  <a:lnTo>
                    <a:pt x="2620" y="501"/>
                  </a:lnTo>
                  <a:lnTo>
                    <a:pt x="2739" y="1358"/>
                  </a:lnTo>
                  <a:lnTo>
                    <a:pt x="1548" y="2549"/>
                  </a:lnTo>
                  <a:lnTo>
                    <a:pt x="620" y="1001"/>
                  </a:lnTo>
                  <a:lnTo>
                    <a:pt x="1" y="620"/>
                  </a:lnTo>
                  <a:lnTo>
                    <a:pt x="1" y="3287"/>
                  </a:lnTo>
                  <a:lnTo>
                    <a:pt x="3501" y="4430"/>
                  </a:lnTo>
                  <a:lnTo>
                    <a:pt x="3501" y="405"/>
                  </a:lnTo>
                  <a:lnTo>
                    <a:pt x="3477" y="382"/>
                  </a:lnTo>
                  <a:lnTo>
                    <a:pt x="30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2"/>
            <p:cNvSpPr/>
            <p:nvPr/>
          </p:nvSpPr>
          <p:spPr>
            <a:xfrm>
              <a:off x="1773993" y="2695778"/>
              <a:ext cx="131661" cy="394833"/>
            </a:xfrm>
            <a:custGeom>
              <a:rect b="b" l="l" r="r" t="t"/>
              <a:pathLst>
                <a:path extrusionOk="0" h="10574" w="3526">
                  <a:moveTo>
                    <a:pt x="3525" y="0"/>
                  </a:moveTo>
                  <a:lnTo>
                    <a:pt x="1" y="1405"/>
                  </a:lnTo>
                  <a:lnTo>
                    <a:pt x="1" y="6954"/>
                  </a:lnTo>
                  <a:cubicBezTo>
                    <a:pt x="155" y="6918"/>
                    <a:pt x="286" y="6906"/>
                    <a:pt x="396" y="6906"/>
                  </a:cubicBezTo>
                  <a:cubicBezTo>
                    <a:pt x="507" y="6906"/>
                    <a:pt x="596" y="6918"/>
                    <a:pt x="667" y="6930"/>
                  </a:cubicBezTo>
                  <a:cubicBezTo>
                    <a:pt x="1501" y="7097"/>
                    <a:pt x="2120" y="7811"/>
                    <a:pt x="2120" y="8669"/>
                  </a:cubicBezTo>
                  <a:lnTo>
                    <a:pt x="2120" y="9050"/>
                  </a:lnTo>
                  <a:cubicBezTo>
                    <a:pt x="2787" y="9169"/>
                    <a:pt x="3335" y="9693"/>
                    <a:pt x="3477" y="10360"/>
                  </a:cubicBezTo>
                  <a:cubicBezTo>
                    <a:pt x="3501" y="10407"/>
                    <a:pt x="3501" y="10479"/>
                    <a:pt x="3525" y="10574"/>
                  </a:cubicBezTo>
                  <a:lnTo>
                    <a:pt x="3525" y="10550"/>
                  </a:lnTo>
                  <a:lnTo>
                    <a:pt x="35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2"/>
            <p:cNvSpPr/>
            <p:nvPr/>
          </p:nvSpPr>
          <p:spPr>
            <a:xfrm>
              <a:off x="1940268" y="2824937"/>
              <a:ext cx="196558" cy="194541"/>
            </a:xfrm>
            <a:custGeom>
              <a:rect b="b" l="l" r="r" t="t"/>
              <a:pathLst>
                <a:path extrusionOk="0" h="5210" w="5264">
                  <a:moveTo>
                    <a:pt x="4871" y="0"/>
                  </a:moveTo>
                  <a:cubicBezTo>
                    <a:pt x="4782" y="0"/>
                    <a:pt x="4692" y="30"/>
                    <a:pt x="4621" y="90"/>
                  </a:cubicBezTo>
                  <a:lnTo>
                    <a:pt x="3454" y="1256"/>
                  </a:lnTo>
                  <a:lnTo>
                    <a:pt x="739" y="18"/>
                  </a:lnTo>
                  <a:lnTo>
                    <a:pt x="406" y="352"/>
                  </a:lnTo>
                  <a:lnTo>
                    <a:pt x="2382" y="2328"/>
                  </a:lnTo>
                  <a:lnTo>
                    <a:pt x="1144" y="3566"/>
                  </a:lnTo>
                  <a:lnTo>
                    <a:pt x="287" y="3424"/>
                  </a:lnTo>
                  <a:lnTo>
                    <a:pt x="1" y="3733"/>
                  </a:lnTo>
                  <a:lnTo>
                    <a:pt x="906" y="4281"/>
                  </a:lnTo>
                  <a:lnTo>
                    <a:pt x="1477" y="5210"/>
                  </a:lnTo>
                  <a:lnTo>
                    <a:pt x="1763" y="4924"/>
                  </a:lnTo>
                  <a:lnTo>
                    <a:pt x="1644" y="4043"/>
                  </a:lnTo>
                  <a:lnTo>
                    <a:pt x="2882" y="2828"/>
                  </a:lnTo>
                  <a:lnTo>
                    <a:pt x="4859" y="4805"/>
                  </a:lnTo>
                  <a:lnTo>
                    <a:pt x="5192" y="4471"/>
                  </a:lnTo>
                  <a:lnTo>
                    <a:pt x="3954" y="1757"/>
                  </a:lnTo>
                  <a:lnTo>
                    <a:pt x="5121" y="590"/>
                  </a:lnTo>
                  <a:cubicBezTo>
                    <a:pt x="5264" y="447"/>
                    <a:pt x="5264" y="232"/>
                    <a:pt x="5121" y="90"/>
                  </a:cubicBezTo>
                  <a:cubicBezTo>
                    <a:pt x="5050" y="30"/>
                    <a:pt x="4960" y="0"/>
                    <a:pt x="48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2"/>
            <p:cNvSpPr/>
            <p:nvPr/>
          </p:nvSpPr>
          <p:spPr>
            <a:xfrm>
              <a:off x="2087910" y="2727779"/>
              <a:ext cx="131624" cy="403757"/>
            </a:xfrm>
            <a:custGeom>
              <a:rect b="b" l="l" r="r" t="t"/>
              <a:pathLst>
                <a:path extrusionOk="0" h="10813" w="3525">
                  <a:moveTo>
                    <a:pt x="738" y="1"/>
                  </a:moveTo>
                  <a:lnTo>
                    <a:pt x="24" y="286"/>
                  </a:lnTo>
                  <a:lnTo>
                    <a:pt x="24" y="2358"/>
                  </a:lnTo>
                  <a:lnTo>
                    <a:pt x="167" y="2215"/>
                  </a:lnTo>
                  <a:cubicBezTo>
                    <a:pt x="369" y="2013"/>
                    <a:pt x="643" y="1912"/>
                    <a:pt x="914" y="1912"/>
                  </a:cubicBezTo>
                  <a:cubicBezTo>
                    <a:pt x="1185" y="1912"/>
                    <a:pt x="1453" y="2013"/>
                    <a:pt x="1643" y="2215"/>
                  </a:cubicBezTo>
                  <a:cubicBezTo>
                    <a:pt x="2048" y="2620"/>
                    <a:pt x="2048" y="3287"/>
                    <a:pt x="1643" y="3692"/>
                  </a:cubicBezTo>
                  <a:lnTo>
                    <a:pt x="834" y="4501"/>
                  </a:lnTo>
                  <a:lnTo>
                    <a:pt x="2072" y="7240"/>
                  </a:lnTo>
                  <a:lnTo>
                    <a:pt x="905" y="8383"/>
                  </a:lnTo>
                  <a:lnTo>
                    <a:pt x="0" y="7502"/>
                  </a:lnTo>
                  <a:lnTo>
                    <a:pt x="0" y="10812"/>
                  </a:lnTo>
                  <a:lnTo>
                    <a:pt x="3525" y="9431"/>
                  </a:lnTo>
                  <a:lnTo>
                    <a:pt x="3525" y="1739"/>
                  </a:lnTo>
                  <a:cubicBezTo>
                    <a:pt x="3310" y="1810"/>
                    <a:pt x="3048" y="1858"/>
                    <a:pt x="2810" y="1858"/>
                  </a:cubicBezTo>
                  <a:cubicBezTo>
                    <a:pt x="1929" y="1858"/>
                    <a:pt x="1143" y="1287"/>
                    <a:pt x="834" y="453"/>
                  </a:cubicBezTo>
                  <a:cubicBezTo>
                    <a:pt x="786" y="310"/>
                    <a:pt x="762" y="143"/>
                    <a:pt x="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2"/>
            <p:cNvSpPr/>
            <p:nvPr/>
          </p:nvSpPr>
          <p:spPr>
            <a:xfrm>
              <a:off x="1773993" y="2979973"/>
              <a:ext cx="105859" cy="156903"/>
            </a:xfrm>
            <a:custGeom>
              <a:rect b="b" l="l" r="r" t="t"/>
              <a:pathLst>
                <a:path extrusionOk="0" h="4202" w="2835">
                  <a:moveTo>
                    <a:pt x="410" y="1"/>
                  </a:moveTo>
                  <a:cubicBezTo>
                    <a:pt x="280" y="1"/>
                    <a:pt x="140" y="23"/>
                    <a:pt x="1" y="57"/>
                  </a:cubicBezTo>
                  <a:lnTo>
                    <a:pt x="1" y="4201"/>
                  </a:lnTo>
                  <a:lnTo>
                    <a:pt x="2834" y="3201"/>
                  </a:lnTo>
                  <a:cubicBezTo>
                    <a:pt x="2834" y="3106"/>
                    <a:pt x="2834" y="2987"/>
                    <a:pt x="2811" y="2891"/>
                  </a:cubicBezTo>
                  <a:lnTo>
                    <a:pt x="2811" y="2915"/>
                  </a:lnTo>
                  <a:cubicBezTo>
                    <a:pt x="2692" y="2439"/>
                    <a:pt x="2263" y="2106"/>
                    <a:pt x="1787" y="2106"/>
                  </a:cubicBezTo>
                  <a:lnTo>
                    <a:pt x="1429" y="2106"/>
                  </a:lnTo>
                  <a:lnTo>
                    <a:pt x="1429" y="1058"/>
                  </a:lnTo>
                  <a:cubicBezTo>
                    <a:pt x="1429" y="534"/>
                    <a:pt x="1048" y="105"/>
                    <a:pt x="548" y="10"/>
                  </a:cubicBezTo>
                  <a:cubicBezTo>
                    <a:pt x="504" y="3"/>
                    <a:pt x="457" y="1"/>
                    <a:pt x="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 name="Google Shape;742;p62"/>
          <p:cNvGrpSpPr/>
          <p:nvPr/>
        </p:nvGrpSpPr>
        <p:grpSpPr>
          <a:xfrm>
            <a:off x="5352579" y="3440269"/>
            <a:ext cx="324602" cy="425714"/>
            <a:chOff x="1773993" y="4136318"/>
            <a:chExt cx="339719" cy="445541"/>
          </a:xfrm>
        </p:grpSpPr>
        <p:sp>
          <p:nvSpPr>
            <p:cNvPr id="743" name="Google Shape;743;p62"/>
            <p:cNvSpPr/>
            <p:nvPr/>
          </p:nvSpPr>
          <p:spPr>
            <a:xfrm>
              <a:off x="1957183" y="4371971"/>
              <a:ext cx="156529" cy="25802"/>
            </a:xfrm>
            <a:custGeom>
              <a:rect b="b" l="l" r="r" t="t"/>
              <a:pathLst>
                <a:path extrusionOk="0" h="691" w="4192">
                  <a:moveTo>
                    <a:pt x="0" y="0"/>
                  </a:moveTo>
                  <a:lnTo>
                    <a:pt x="0" y="691"/>
                  </a:lnTo>
                  <a:lnTo>
                    <a:pt x="4192" y="691"/>
                  </a:lnTo>
                  <a:lnTo>
                    <a:pt x="41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2"/>
            <p:cNvSpPr/>
            <p:nvPr/>
          </p:nvSpPr>
          <p:spPr>
            <a:xfrm>
              <a:off x="1957183" y="4136318"/>
              <a:ext cx="156529" cy="209888"/>
            </a:xfrm>
            <a:custGeom>
              <a:rect b="b" l="l" r="r" t="t"/>
              <a:pathLst>
                <a:path extrusionOk="0" h="5621" w="4192">
                  <a:moveTo>
                    <a:pt x="2358" y="1"/>
                  </a:moveTo>
                  <a:lnTo>
                    <a:pt x="0" y="3930"/>
                  </a:lnTo>
                  <a:lnTo>
                    <a:pt x="0" y="5621"/>
                  </a:lnTo>
                  <a:lnTo>
                    <a:pt x="4192" y="5621"/>
                  </a:lnTo>
                  <a:lnTo>
                    <a:pt x="4192" y="3501"/>
                  </a:lnTo>
                  <a:lnTo>
                    <a:pt x="3501" y="3501"/>
                  </a:lnTo>
                  <a:lnTo>
                    <a:pt x="3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2"/>
            <p:cNvSpPr/>
            <p:nvPr/>
          </p:nvSpPr>
          <p:spPr>
            <a:xfrm>
              <a:off x="1773993" y="4371971"/>
              <a:ext cx="157425" cy="25802"/>
            </a:xfrm>
            <a:custGeom>
              <a:rect b="b" l="l" r="r" t="t"/>
              <a:pathLst>
                <a:path extrusionOk="0" h="691" w="4216">
                  <a:moveTo>
                    <a:pt x="1" y="0"/>
                  </a:moveTo>
                  <a:lnTo>
                    <a:pt x="1" y="691"/>
                  </a:lnTo>
                  <a:lnTo>
                    <a:pt x="4216" y="691"/>
                  </a:lnTo>
                  <a:lnTo>
                    <a:pt x="42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2"/>
            <p:cNvSpPr/>
            <p:nvPr/>
          </p:nvSpPr>
          <p:spPr>
            <a:xfrm>
              <a:off x="1957183" y="4424433"/>
              <a:ext cx="156529" cy="157425"/>
            </a:xfrm>
            <a:custGeom>
              <a:rect b="b" l="l" r="r" t="t"/>
              <a:pathLst>
                <a:path extrusionOk="0" h="4216" w="4192">
                  <a:moveTo>
                    <a:pt x="0" y="0"/>
                  </a:moveTo>
                  <a:lnTo>
                    <a:pt x="0" y="2810"/>
                  </a:lnTo>
                  <a:lnTo>
                    <a:pt x="1405" y="2810"/>
                  </a:lnTo>
                  <a:lnTo>
                    <a:pt x="1405" y="4216"/>
                  </a:lnTo>
                  <a:lnTo>
                    <a:pt x="2096" y="4216"/>
                  </a:lnTo>
                  <a:lnTo>
                    <a:pt x="2096" y="2810"/>
                  </a:lnTo>
                  <a:lnTo>
                    <a:pt x="4192" y="2810"/>
                  </a:lnTo>
                  <a:lnTo>
                    <a:pt x="41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2"/>
            <p:cNvSpPr/>
            <p:nvPr/>
          </p:nvSpPr>
          <p:spPr>
            <a:xfrm>
              <a:off x="1888701" y="4162120"/>
              <a:ext cx="110302" cy="92491"/>
            </a:xfrm>
            <a:custGeom>
              <a:rect b="b" l="l" r="r" t="t"/>
              <a:pathLst>
                <a:path extrusionOk="0" h="2477" w="2954">
                  <a:moveTo>
                    <a:pt x="1" y="0"/>
                  </a:moveTo>
                  <a:lnTo>
                    <a:pt x="1477" y="2477"/>
                  </a:lnTo>
                  <a:lnTo>
                    <a:pt x="29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2"/>
            <p:cNvSpPr/>
            <p:nvPr/>
          </p:nvSpPr>
          <p:spPr>
            <a:xfrm>
              <a:off x="1773993" y="4424433"/>
              <a:ext cx="157425" cy="157425"/>
            </a:xfrm>
            <a:custGeom>
              <a:rect b="b" l="l" r="r" t="t"/>
              <a:pathLst>
                <a:path extrusionOk="0" h="4216" w="4216">
                  <a:moveTo>
                    <a:pt x="1" y="0"/>
                  </a:moveTo>
                  <a:lnTo>
                    <a:pt x="1" y="2810"/>
                  </a:lnTo>
                  <a:lnTo>
                    <a:pt x="2120" y="2810"/>
                  </a:lnTo>
                  <a:lnTo>
                    <a:pt x="2120" y="4216"/>
                  </a:lnTo>
                  <a:lnTo>
                    <a:pt x="2811" y="4216"/>
                  </a:lnTo>
                  <a:lnTo>
                    <a:pt x="2811" y="2810"/>
                  </a:lnTo>
                  <a:lnTo>
                    <a:pt x="4216" y="2810"/>
                  </a:lnTo>
                  <a:lnTo>
                    <a:pt x="42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2"/>
            <p:cNvSpPr/>
            <p:nvPr/>
          </p:nvSpPr>
          <p:spPr>
            <a:xfrm>
              <a:off x="1773993" y="4136318"/>
              <a:ext cx="157425" cy="209888"/>
            </a:xfrm>
            <a:custGeom>
              <a:rect b="b" l="l" r="r" t="t"/>
              <a:pathLst>
                <a:path extrusionOk="0" h="5621" w="4216">
                  <a:moveTo>
                    <a:pt x="715" y="1"/>
                  </a:moveTo>
                  <a:lnTo>
                    <a:pt x="715" y="3501"/>
                  </a:lnTo>
                  <a:lnTo>
                    <a:pt x="1" y="3501"/>
                  </a:lnTo>
                  <a:lnTo>
                    <a:pt x="1" y="5621"/>
                  </a:lnTo>
                  <a:lnTo>
                    <a:pt x="4216" y="5621"/>
                  </a:lnTo>
                  <a:lnTo>
                    <a:pt x="4216" y="3930"/>
                  </a:lnTo>
                  <a:lnTo>
                    <a:pt x="18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Timeline</a:t>
            </a:r>
            <a:endParaRPr/>
          </a:p>
        </p:txBody>
      </p:sp>
      <p:sp>
        <p:nvSpPr>
          <p:cNvPr id="264" name="Google Shape;264;p36"/>
          <p:cNvSpPr/>
          <p:nvPr/>
        </p:nvSpPr>
        <p:spPr>
          <a:xfrm>
            <a:off x="7710918" y="2795187"/>
            <a:ext cx="71700" cy="717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6"/>
          <p:cNvSpPr/>
          <p:nvPr/>
        </p:nvSpPr>
        <p:spPr>
          <a:xfrm>
            <a:off x="1214950" y="2766425"/>
            <a:ext cx="1678500" cy="15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6"/>
          <p:cNvSpPr/>
          <p:nvPr/>
        </p:nvSpPr>
        <p:spPr>
          <a:xfrm>
            <a:off x="2893484" y="2766425"/>
            <a:ext cx="1678500" cy="15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6"/>
          <p:cNvSpPr/>
          <p:nvPr/>
        </p:nvSpPr>
        <p:spPr>
          <a:xfrm>
            <a:off x="4572019" y="2766425"/>
            <a:ext cx="1678500" cy="15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6"/>
          <p:cNvSpPr/>
          <p:nvPr/>
        </p:nvSpPr>
        <p:spPr>
          <a:xfrm>
            <a:off x="6250553" y="2766425"/>
            <a:ext cx="1678500" cy="152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9" name="Google Shape;269;p36"/>
          <p:cNvCxnSpPr>
            <a:stCxn id="265" idx="0"/>
          </p:cNvCxnSpPr>
          <p:nvPr/>
        </p:nvCxnSpPr>
        <p:spPr>
          <a:xfrm rot="10800000">
            <a:off x="2054200" y="2486825"/>
            <a:ext cx="0" cy="279600"/>
          </a:xfrm>
          <a:prstGeom prst="straightConnector1">
            <a:avLst/>
          </a:prstGeom>
          <a:noFill/>
          <a:ln cap="flat" cmpd="sng" w="9525">
            <a:solidFill>
              <a:schemeClr val="dk2"/>
            </a:solidFill>
            <a:prstDash val="solid"/>
            <a:round/>
            <a:headEnd len="med" w="med" type="none"/>
            <a:tailEnd len="med" w="med" type="none"/>
          </a:ln>
        </p:spPr>
      </p:cxnSp>
      <p:sp>
        <p:nvSpPr>
          <p:cNvPr id="270" name="Google Shape;270;p36"/>
          <p:cNvSpPr txBox="1"/>
          <p:nvPr/>
        </p:nvSpPr>
        <p:spPr>
          <a:xfrm flipH="1">
            <a:off x="899047" y="1889323"/>
            <a:ext cx="23103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Alata"/>
                <a:ea typeface="Alata"/>
                <a:cs typeface="Alata"/>
                <a:sym typeface="Alata"/>
              </a:rPr>
              <a:t>STEP 1</a:t>
            </a:r>
            <a:endParaRPr sz="2200">
              <a:solidFill>
                <a:schemeClr val="dk1"/>
              </a:solidFill>
              <a:latin typeface="Alata"/>
              <a:ea typeface="Alata"/>
              <a:cs typeface="Alata"/>
              <a:sym typeface="Alata"/>
            </a:endParaRPr>
          </a:p>
        </p:txBody>
      </p:sp>
      <p:sp>
        <p:nvSpPr>
          <p:cNvPr id="271" name="Google Shape;271;p36"/>
          <p:cNvSpPr txBox="1"/>
          <p:nvPr/>
        </p:nvSpPr>
        <p:spPr>
          <a:xfrm flipH="1">
            <a:off x="899050" y="1383975"/>
            <a:ext cx="2310300" cy="571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Deca Light"/>
                <a:ea typeface="Lexend Deca Light"/>
                <a:cs typeface="Lexend Deca Light"/>
                <a:sym typeface="Lexend Deca Light"/>
              </a:rPr>
              <a:t>Venus is the second planet from the Sun</a:t>
            </a:r>
            <a:endParaRPr>
              <a:solidFill>
                <a:schemeClr val="dk1"/>
              </a:solidFill>
              <a:latin typeface="Lexend Deca Light"/>
              <a:ea typeface="Lexend Deca Light"/>
              <a:cs typeface="Lexend Deca Light"/>
              <a:sym typeface="Lexend Deca Light"/>
            </a:endParaRPr>
          </a:p>
        </p:txBody>
      </p:sp>
      <p:sp>
        <p:nvSpPr>
          <p:cNvPr id="272" name="Google Shape;272;p36"/>
          <p:cNvSpPr txBox="1"/>
          <p:nvPr/>
        </p:nvSpPr>
        <p:spPr>
          <a:xfrm flipH="1">
            <a:off x="2581150" y="3410725"/>
            <a:ext cx="2310300" cy="384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Alata"/>
                <a:ea typeface="Alata"/>
                <a:cs typeface="Alata"/>
                <a:sym typeface="Alata"/>
              </a:rPr>
              <a:t>STEP 2</a:t>
            </a:r>
            <a:endParaRPr sz="2200">
              <a:solidFill>
                <a:schemeClr val="dk1"/>
              </a:solidFill>
              <a:latin typeface="Alata"/>
              <a:ea typeface="Alata"/>
              <a:cs typeface="Alata"/>
              <a:sym typeface="Alata"/>
            </a:endParaRPr>
          </a:p>
        </p:txBody>
      </p:sp>
      <p:sp>
        <p:nvSpPr>
          <p:cNvPr id="273" name="Google Shape;273;p36"/>
          <p:cNvSpPr txBox="1"/>
          <p:nvPr/>
        </p:nvSpPr>
        <p:spPr>
          <a:xfrm flipH="1">
            <a:off x="2578646" y="3730644"/>
            <a:ext cx="2310300" cy="5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Deca Light"/>
                <a:ea typeface="Lexend Deca Light"/>
                <a:cs typeface="Lexend Deca Light"/>
                <a:sym typeface="Lexend Deca Light"/>
              </a:rPr>
              <a:t>Mercury is the closest planet to the Sun</a:t>
            </a:r>
            <a:endParaRPr>
              <a:solidFill>
                <a:schemeClr val="dk1"/>
              </a:solidFill>
              <a:latin typeface="Lexend Deca Light"/>
              <a:ea typeface="Lexend Deca Light"/>
              <a:cs typeface="Lexend Deca Light"/>
              <a:sym typeface="Lexend Deca Light"/>
            </a:endParaRPr>
          </a:p>
        </p:txBody>
      </p:sp>
      <p:cxnSp>
        <p:nvCxnSpPr>
          <p:cNvPr id="274" name="Google Shape;274;p36"/>
          <p:cNvCxnSpPr>
            <a:endCxn id="266" idx="2"/>
          </p:cNvCxnSpPr>
          <p:nvPr/>
        </p:nvCxnSpPr>
        <p:spPr>
          <a:xfrm rot="10800000">
            <a:off x="3732734" y="2918525"/>
            <a:ext cx="0" cy="279000"/>
          </a:xfrm>
          <a:prstGeom prst="straightConnector1">
            <a:avLst/>
          </a:prstGeom>
          <a:noFill/>
          <a:ln cap="flat" cmpd="sng" w="9525">
            <a:solidFill>
              <a:schemeClr val="dk1"/>
            </a:solidFill>
            <a:prstDash val="solid"/>
            <a:round/>
            <a:headEnd len="med" w="med" type="none"/>
            <a:tailEnd len="med" w="med" type="none"/>
          </a:ln>
        </p:spPr>
      </p:cxnSp>
      <p:sp>
        <p:nvSpPr>
          <p:cNvPr id="275" name="Google Shape;275;p36"/>
          <p:cNvSpPr txBox="1"/>
          <p:nvPr/>
        </p:nvSpPr>
        <p:spPr>
          <a:xfrm flipH="1">
            <a:off x="4254922" y="1889323"/>
            <a:ext cx="2312700" cy="38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Alata"/>
                <a:ea typeface="Alata"/>
                <a:cs typeface="Alata"/>
                <a:sym typeface="Alata"/>
              </a:rPr>
              <a:t>STEP 3</a:t>
            </a:r>
            <a:endParaRPr sz="2200">
              <a:solidFill>
                <a:schemeClr val="dk1"/>
              </a:solidFill>
              <a:latin typeface="Alata"/>
              <a:ea typeface="Alata"/>
              <a:cs typeface="Alata"/>
              <a:sym typeface="Alata"/>
            </a:endParaRPr>
          </a:p>
        </p:txBody>
      </p:sp>
      <p:sp>
        <p:nvSpPr>
          <p:cNvPr id="276" name="Google Shape;276;p36"/>
          <p:cNvSpPr txBox="1"/>
          <p:nvPr/>
        </p:nvSpPr>
        <p:spPr>
          <a:xfrm flipH="1">
            <a:off x="4254925" y="1383975"/>
            <a:ext cx="2312700" cy="571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Deca Light"/>
                <a:ea typeface="Lexend Deca Light"/>
                <a:cs typeface="Lexend Deca Light"/>
                <a:sym typeface="Lexend Deca Light"/>
              </a:rPr>
              <a:t>Despite being red, Mars is a very cold place</a:t>
            </a:r>
            <a:endParaRPr>
              <a:solidFill>
                <a:schemeClr val="dk1"/>
              </a:solidFill>
              <a:latin typeface="Lexend Deca Light"/>
              <a:ea typeface="Lexend Deca Light"/>
              <a:cs typeface="Lexend Deca Light"/>
              <a:sym typeface="Lexend Deca Light"/>
            </a:endParaRPr>
          </a:p>
        </p:txBody>
      </p:sp>
      <p:sp>
        <p:nvSpPr>
          <p:cNvPr id="277" name="Google Shape;277;p36"/>
          <p:cNvSpPr txBox="1"/>
          <p:nvPr/>
        </p:nvSpPr>
        <p:spPr>
          <a:xfrm flipH="1">
            <a:off x="5933447" y="3410725"/>
            <a:ext cx="2312700" cy="384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Alata"/>
                <a:ea typeface="Alata"/>
                <a:cs typeface="Alata"/>
                <a:sym typeface="Alata"/>
              </a:rPr>
              <a:t>STEP 4</a:t>
            </a:r>
            <a:endParaRPr sz="2200">
              <a:solidFill>
                <a:schemeClr val="dk1"/>
              </a:solidFill>
              <a:latin typeface="Alata"/>
              <a:ea typeface="Alata"/>
              <a:cs typeface="Alata"/>
              <a:sym typeface="Alata"/>
            </a:endParaRPr>
          </a:p>
        </p:txBody>
      </p:sp>
      <p:sp>
        <p:nvSpPr>
          <p:cNvPr id="278" name="Google Shape;278;p36"/>
          <p:cNvSpPr txBox="1"/>
          <p:nvPr/>
        </p:nvSpPr>
        <p:spPr>
          <a:xfrm flipH="1">
            <a:off x="5933450" y="3730644"/>
            <a:ext cx="2312700" cy="57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Deca Light"/>
                <a:ea typeface="Lexend Deca Light"/>
                <a:cs typeface="Lexend Deca Light"/>
                <a:sym typeface="Lexend Deca Light"/>
              </a:rPr>
              <a:t>Jupiter is the biggest planet of them all</a:t>
            </a:r>
            <a:endParaRPr>
              <a:solidFill>
                <a:schemeClr val="dk1"/>
              </a:solidFill>
              <a:latin typeface="Lexend Deca Light"/>
              <a:ea typeface="Lexend Deca Light"/>
              <a:cs typeface="Lexend Deca Light"/>
              <a:sym typeface="Lexend Deca Light"/>
            </a:endParaRPr>
          </a:p>
        </p:txBody>
      </p:sp>
      <p:cxnSp>
        <p:nvCxnSpPr>
          <p:cNvPr id="279" name="Google Shape;279;p36"/>
          <p:cNvCxnSpPr>
            <a:stCxn id="267" idx="0"/>
          </p:cNvCxnSpPr>
          <p:nvPr/>
        </p:nvCxnSpPr>
        <p:spPr>
          <a:xfrm flipH="1" rot="10800000">
            <a:off x="5411269" y="2486825"/>
            <a:ext cx="300" cy="279600"/>
          </a:xfrm>
          <a:prstGeom prst="straightConnector1">
            <a:avLst/>
          </a:prstGeom>
          <a:noFill/>
          <a:ln cap="flat" cmpd="sng" w="9525">
            <a:solidFill>
              <a:schemeClr val="dk2"/>
            </a:solidFill>
            <a:prstDash val="solid"/>
            <a:round/>
            <a:headEnd len="med" w="med" type="none"/>
            <a:tailEnd len="med" w="med" type="none"/>
          </a:ln>
        </p:spPr>
      </p:cxnSp>
      <p:cxnSp>
        <p:nvCxnSpPr>
          <p:cNvPr id="280" name="Google Shape;280;p36"/>
          <p:cNvCxnSpPr>
            <a:endCxn id="268" idx="2"/>
          </p:cNvCxnSpPr>
          <p:nvPr/>
        </p:nvCxnSpPr>
        <p:spPr>
          <a:xfrm rot="10800000">
            <a:off x="7089803" y="2918525"/>
            <a:ext cx="0" cy="2790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TRAVEL HISTORY</a:t>
            </a:r>
            <a:endParaRPr/>
          </a:p>
        </p:txBody>
      </p:sp>
      <p:graphicFrame>
        <p:nvGraphicFramePr>
          <p:cNvPr id="755" name="Google Shape;755;p63"/>
          <p:cNvGraphicFramePr/>
          <p:nvPr/>
        </p:nvGraphicFramePr>
        <p:xfrm>
          <a:off x="972463" y="1506385"/>
          <a:ext cx="3000000" cy="3000000"/>
        </p:xfrm>
        <a:graphic>
          <a:graphicData uri="http://schemas.openxmlformats.org/drawingml/2006/table">
            <a:tbl>
              <a:tblPr>
                <a:noFill/>
                <a:tableStyleId>{7F241223-E370-4CF4-B28B-F3D9402877DA}</a:tableStyleId>
              </a:tblPr>
              <a:tblGrid>
                <a:gridCol w="1966000"/>
                <a:gridCol w="2537875"/>
                <a:gridCol w="2702625"/>
              </a:tblGrid>
              <a:tr h="493925">
                <a:tc>
                  <a:txBody>
                    <a:bodyPr/>
                    <a:lstStyle/>
                    <a:p>
                      <a:pPr indent="0" lvl="0" marL="0" rtl="0" algn="ctr">
                        <a:spcBef>
                          <a:spcPts val="0"/>
                        </a:spcBef>
                        <a:spcAft>
                          <a:spcPts val="0"/>
                        </a:spcAft>
                        <a:buNone/>
                      </a:pPr>
                      <a:r>
                        <a:rPr lang="en" sz="2200">
                          <a:solidFill>
                            <a:schemeClr val="lt1"/>
                          </a:solidFill>
                          <a:latin typeface="Alata"/>
                          <a:ea typeface="Alata"/>
                          <a:cs typeface="Alata"/>
                          <a:sym typeface="Alata"/>
                        </a:rPr>
                        <a:t>NAMES</a:t>
                      </a:r>
                      <a:endParaRPr sz="2200">
                        <a:solidFill>
                          <a:schemeClr val="lt1"/>
                        </a:solidFill>
                        <a:latin typeface="Alata"/>
                        <a:ea typeface="Alata"/>
                        <a:cs typeface="Alata"/>
                        <a:sym typeface="Alata"/>
                      </a:endParaRPr>
                    </a:p>
                  </a:txBody>
                  <a:tcPr marT="68575" marB="68575" marR="91425" marL="91425" anchor="ctr">
                    <a:lnL cap="flat" cmpd="sng" w="28575">
                      <a:solidFill>
                        <a:srgbClr val="666666">
                          <a:alpha val="0"/>
                        </a:srgbClr>
                      </a:solidFill>
                      <a:prstDash val="solid"/>
                      <a:round/>
                      <a:headEnd len="sm" w="sm" type="none"/>
                      <a:tailEnd len="sm" w="sm" type="none"/>
                    </a:lnL>
                    <a:lnR cap="flat" cmpd="sng" w="19050">
                      <a:solidFill>
                        <a:srgbClr val="B7B7B7">
                          <a:alpha val="0"/>
                        </a:srgbClr>
                      </a:solidFill>
                      <a:prstDash val="solid"/>
                      <a:round/>
                      <a:headEnd len="sm" w="sm" type="none"/>
                      <a:tailEnd len="sm" w="sm" type="none"/>
                    </a:lnR>
                    <a:lnT cap="flat" cmpd="sng" w="28575">
                      <a:solidFill>
                        <a:srgbClr val="666666">
                          <a:alpha val="0"/>
                        </a:srgbClr>
                      </a:solidFill>
                      <a:prstDash val="solid"/>
                      <a:round/>
                      <a:headEnd len="sm" w="sm" type="none"/>
                      <a:tailEnd len="sm" w="sm" type="none"/>
                    </a:lnT>
                    <a:lnB cap="flat" cmpd="sng" w="19050">
                      <a:solidFill>
                        <a:srgbClr val="B7B7B7">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2200">
                          <a:solidFill>
                            <a:schemeClr val="lt1"/>
                          </a:solidFill>
                          <a:latin typeface="Alata"/>
                          <a:ea typeface="Alata"/>
                          <a:cs typeface="Alata"/>
                          <a:sym typeface="Alata"/>
                        </a:rPr>
                        <a:t>VISITED</a:t>
                      </a:r>
                      <a:endParaRPr sz="2200">
                        <a:solidFill>
                          <a:schemeClr val="lt1"/>
                        </a:solidFill>
                        <a:latin typeface="Alata"/>
                        <a:ea typeface="Alata"/>
                        <a:cs typeface="Alata"/>
                        <a:sym typeface="Alata"/>
                      </a:endParaRPr>
                    </a:p>
                  </a:txBody>
                  <a:tcPr marT="68575" marB="68575" marR="91425" marL="91425" anchor="ctr">
                    <a:lnL cap="flat" cmpd="sng" w="19050">
                      <a:solidFill>
                        <a:srgbClr val="B7B7B7">
                          <a:alpha val="0"/>
                        </a:srgbClr>
                      </a:solidFill>
                      <a:prstDash val="solid"/>
                      <a:round/>
                      <a:headEnd len="sm" w="sm" type="none"/>
                      <a:tailEnd len="sm" w="sm" type="none"/>
                    </a:lnL>
                    <a:lnR cap="flat" cmpd="sng" w="19050">
                      <a:solidFill>
                        <a:srgbClr val="B7B7B7">
                          <a:alpha val="0"/>
                        </a:srgbClr>
                      </a:solidFill>
                      <a:prstDash val="solid"/>
                      <a:round/>
                      <a:headEnd len="sm" w="sm" type="none"/>
                      <a:tailEnd len="sm" w="sm" type="none"/>
                    </a:lnR>
                    <a:lnT cap="flat" cmpd="sng" w="19050">
                      <a:solidFill>
                        <a:srgbClr val="B7B7B7">
                          <a:alpha val="0"/>
                        </a:srgbClr>
                      </a:solidFill>
                      <a:prstDash val="solid"/>
                      <a:round/>
                      <a:headEnd len="sm" w="sm" type="none"/>
                      <a:tailEnd len="sm" w="sm" type="none"/>
                    </a:lnT>
                    <a:lnB cap="flat" cmpd="sng" w="19050">
                      <a:solidFill>
                        <a:srgbClr val="B7B7B7">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Clr>
                          <a:srgbClr val="000000"/>
                        </a:buClr>
                        <a:buSzPts val="1100"/>
                        <a:buFont typeface="Arial"/>
                        <a:buNone/>
                      </a:pPr>
                      <a:r>
                        <a:rPr lang="en" sz="2200">
                          <a:solidFill>
                            <a:schemeClr val="lt1"/>
                          </a:solidFill>
                          <a:latin typeface="Alata"/>
                          <a:ea typeface="Alata"/>
                          <a:cs typeface="Alata"/>
                          <a:sym typeface="Alata"/>
                        </a:rPr>
                        <a:t>TO VISITED</a:t>
                      </a:r>
                      <a:endParaRPr sz="2200">
                        <a:solidFill>
                          <a:schemeClr val="lt1"/>
                        </a:solidFill>
                        <a:latin typeface="Alata"/>
                        <a:ea typeface="Alata"/>
                        <a:cs typeface="Alata"/>
                        <a:sym typeface="Alata"/>
                      </a:endParaRPr>
                    </a:p>
                  </a:txBody>
                  <a:tcPr marT="68575" marB="68575" marR="91425" marL="91425" anchor="ctr">
                    <a:lnL cap="flat" cmpd="sng" w="19050">
                      <a:solidFill>
                        <a:srgbClr val="B7B7B7">
                          <a:alpha val="0"/>
                        </a:srgbClr>
                      </a:solidFill>
                      <a:prstDash val="solid"/>
                      <a:round/>
                      <a:headEnd len="sm" w="sm" type="none"/>
                      <a:tailEnd len="sm" w="sm" type="none"/>
                    </a:lnL>
                    <a:lnR cap="flat" cmpd="sng" w="19050">
                      <a:solidFill>
                        <a:srgbClr val="B7B7B7">
                          <a:alpha val="0"/>
                        </a:srgbClr>
                      </a:solidFill>
                      <a:prstDash val="solid"/>
                      <a:round/>
                      <a:headEnd len="sm" w="sm" type="none"/>
                      <a:tailEnd len="sm" w="sm" type="none"/>
                    </a:lnR>
                    <a:lnT cap="flat" cmpd="sng" w="19050">
                      <a:solidFill>
                        <a:srgbClr val="F4C5B1">
                          <a:alpha val="0"/>
                        </a:srgbClr>
                      </a:solidFill>
                      <a:prstDash val="solid"/>
                      <a:round/>
                      <a:headEnd len="sm" w="sm" type="none"/>
                      <a:tailEnd len="sm" w="sm" type="none"/>
                    </a:lnT>
                    <a:lnB cap="flat" cmpd="sng" w="19050">
                      <a:solidFill>
                        <a:srgbClr val="B7B7B7">
                          <a:alpha val="0"/>
                        </a:srgbClr>
                      </a:solidFill>
                      <a:prstDash val="solid"/>
                      <a:round/>
                      <a:headEnd len="sm" w="sm" type="none"/>
                      <a:tailEnd len="sm" w="sm" type="none"/>
                    </a:lnB>
                    <a:solidFill>
                      <a:schemeClr val="dk2"/>
                    </a:solidFill>
                  </a:tcPr>
                </a:tc>
              </a:tr>
              <a:tr h="433950">
                <a:tc>
                  <a:txBody>
                    <a:bodyPr/>
                    <a:lstStyle/>
                    <a:p>
                      <a:pPr indent="0" lvl="0" marL="0" rtl="0" algn="ctr">
                        <a:spcBef>
                          <a:spcPts val="0"/>
                        </a:spcBef>
                        <a:spcAft>
                          <a:spcPts val="0"/>
                        </a:spcAft>
                        <a:buNone/>
                      </a:pPr>
                      <a:r>
                        <a:rPr lang="en" sz="1800">
                          <a:solidFill>
                            <a:schemeClr val="dk1"/>
                          </a:solidFill>
                          <a:latin typeface="Alata"/>
                          <a:ea typeface="Alata"/>
                          <a:cs typeface="Alata"/>
                          <a:sym typeface="Alata"/>
                        </a:rPr>
                        <a:t>City 1</a:t>
                      </a:r>
                      <a:endParaRPr sz="1800">
                        <a:solidFill>
                          <a:schemeClr val="dk1"/>
                        </a:solidFill>
                        <a:latin typeface="Alata"/>
                        <a:ea typeface="Alata"/>
                        <a:cs typeface="Alata"/>
                        <a:sym typeface="Alata"/>
                      </a:endParaRPr>
                    </a:p>
                  </a:txBody>
                  <a:tcPr marT="68575" marB="68575" marR="91425" marL="91425" anchor="ctr">
                    <a:lnL cap="flat" cmpd="sng" w="19050">
                      <a:solidFill>
                        <a:srgbClr val="B7B7B7">
                          <a:alpha val="0"/>
                        </a:srgbClr>
                      </a:solidFill>
                      <a:prstDash val="solid"/>
                      <a:round/>
                      <a:headEnd len="sm" w="sm" type="none"/>
                      <a:tailEnd len="sm" w="sm" type="none"/>
                    </a:lnL>
                    <a:lnR cap="flat" cmpd="sng" w="19050">
                      <a:solidFill>
                        <a:srgbClr val="B7B7B7">
                          <a:alpha val="0"/>
                        </a:srgbClr>
                      </a:solidFill>
                      <a:prstDash val="solid"/>
                      <a:round/>
                      <a:headEnd len="sm" w="sm" type="none"/>
                      <a:tailEnd len="sm" w="sm" type="none"/>
                    </a:lnR>
                    <a:lnT cap="flat" cmpd="sng" w="19050">
                      <a:solidFill>
                        <a:srgbClr val="B7B7B7">
                          <a:alpha val="0"/>
                        </a:srgbClr>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19050">
                      <a:solidFill>
                        <a:srgbClr val="B7B7B7">
                          <a:alpha val="0"/>
                        </a:srgbClr>
                      </a:solidFill>
                      <a:prstDash val="solid"/>
                      <a:round/>
                      <a:headEnd len="sm" w="sm" type="none"/>
                      <a:tailEnd len="sm" w="sm" type="none"/>
                    </a:lnL>
                    <a:lnR cap="flat" cmpd="sng" w="19050">
                      <a:solidFill>
                        <a:srgbClr val="B7B7B7">
                          <a:alpha val="0"/>
                        </a:srgbClr>
                      </a:solidFill>
                      <a:prstDash val="solid"/>
                      <a:round/>
                      <a:headEnd len="sm" w="sm" type="none"/>
                      <a:tailEnd len="sm" w="sm" type="none"/>
                    </a:lnR>
                    <a:lnT cap="flat" cmpd="sng" w="19050">
                      <a:solidFill>
                        <a:srgbClr val="B7B7B7">
                          <a:alpha val="0"/>
                        </a:srgbClr>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68575" marB="68575" marR="91425" marL="91425" anchor="ctr">
                    <a:lnL cap="flat" cmpd="sng" w="19050">
                      <a:solidFill>
                        <a:srgbClr val="B7B7B7">
                          <a:alpha val="0"/>
                        </a:srgbClr>
                      </a:solidFill>
                      <a:prstDash val="solid"/>
                      <a:round/>
                      <a:headEnd len="sm" w="sm" type="none"/>
                      <a:tailEnd len="sm" w="sm" type="none"/>
                    </a:lnL>
                    <a:lnR cap="flat" cmpd="sng" w="19050">
                      <a:solidFill>
                        <a:srgbClr val="B7B7B7">
                          <a:alpha val="0"/>
                        </a:srgbClr>
                      </a:solidFill>
                      <a:prstDash val="solid"/>
                      <a:round/>
                      <a:headEnd len="sm" w="sm" type="none"/>
                      <a:tailEnd len="sm" w="sm" type="none"/>
                    </a:lnR>
                    <a:lnT cap="flat" cmpd="sng" w="19050">
                      <a:solidFill>
                        <a:srgbClr val="B7B7B7">
                          <a:alpha val="0"/>
                        </a:srgbClr>
                      </a:solidFill>
                      <a:prstDash val="solid"/>
                      <a:round/>
                      <a:headEnd len="sm" w="sm" type="none"/>
                      <a:tailEnd len="sm" w="sm" type="none"/>
                    </a:lnT>
                    <a:lnB cap="flat" cmpd="sng" w="19050">
                      <a:solidFill>
                        <a:schemeClr val="lt1"/>
                      </a:solidFill>
                      <a:prstDash val="solid"/>
                      <a:round/>
                      <a:headEnd len="sm" w="sm" type="none"/>
                      <a:tailEnd len="sm" w="sm" type="none"/>
                    </a:lnB>
                  </a:tcPr>
                </a:tc>
              </a:tr>
              <a:tr h="433950">
                <a:tc>
                  <a:txBody>
                    <a:bodyPr/>
                    <a:lstStyle/>
                    <a:p>
                      <a:pPr indent="0" lvl="0" marL="0" rtl="0" algn="ctr">
                        <a:spcBef>
                          <a:spcPts val="0"/>
                        </a:spcBef>
                        <a:spcAft>
                          <a:spcPts val="0"/>
                        </a:spcAft>
                        <a:buNone/>
                      </a:pPr>
                      <a:r>
                        <a:rPr lang="en" sz="1800">
                          <a:solidFill>
                            <a:schemeClr val="dk1"/>
                          </a:solidFill>
                          <a:latin typeface="Alata"/>
                          <a:ea typeface="Alata"/>
                          <a:cs typeface="Alata"/>
                          <a:sym typeface="Alata"/>
                        </a:rPr>
                        <a:t>City 2</a:t>
                      </a:r>
                      <a:endParaRPr sz="1800">
                        <a:solidFill>
                          <a:schemeClr val="dk1"/>
                        </a:solidFill>
                        <a:latin typeface="Alata"/>
                        <a:ea typeface="Alata"/>
                        <a:cs typeface="Alata"/>
                        <a:sym typeface="Alata"/>
                      </a:endParaRPr>
                    </a:p>
                  </a:txBody>
                  <a:tcPr marT="68575" marB="68575" marR="91425" marL="91425" anchor="ctr">
                    <a:lnL cap="flat" cmpd="sng" w="19050">
                      <a:solidFill>
                        <a:srgbClr val="F4C5B1">
                          <a:alpha val="0"/>
                        </a:srgbClr>
                      </a:solidFill>
                      <a:prstDash val="solid"/>
                      <a:round/>
                      <a:headEnd len="sm" w="sm" type="none"/>
                      <a:tailEnd len="sm" w="sm" type="none"/>
                    </a:lnL>
                    <a:lnR cap="flat" cmpd="sng" w="19050">
                      <a:solidFill>
                        <a:srgbClr val="B7B7B7">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19050">
                      <a:solidFill>
                        <a:srgbClr val="B7B7B7">
                          <a:alpha val="0"/>
                        </a:srgbClr>
                      </a:solidFill>
                      <a:prstDash val="solid"/>
                      <a:round/>
                      <a:headEnd len="sm" w="sm" type="none"/>
                      <a:tailEnd len="sm" w="sm" type="none"/>
                    </a:lnL>
                    <a:lnR cap="flat" cmpd="sng" w="19050">
                      <a:solidFill>
                        <a:srgbClr val="B7B7B7">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68575" marB="68575" marR="91425" marL="91425" anchor="ctr">
                    <a:lnL cap="flat" cmpd="sng" w="19050">
                      <a:solidFill>
                        <a:srgbClr val="B7B7B7">
                          <a:alpha val="0"/>
                        </a:srgbClr>
                      </a:solidFill>
                      <a:prstDash val="solid"/>
                      <a:round/>
                      <a:headEnd len="sm" w="sm" type="none"/>
                      <a:tailEnd len="sm" w="sm" type="none"/>
                    </a:lnL>
                    <a:lnR cap="flat" cmpd="sng" w="19050">
                      <a:solidFill>
                        <a:srgbClr val="B7B7B7">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33950">
                <a:tc>
                  <a:txBody>
                    <a:bodyPr/>
                    <a:lstStyle/>
                    <a:p>
                      <a:pPr indent="0" lvl="0" marL="0" rtl="0" algn="ctr">
                        <a:spcBef>
                          <a:spcPts val="0"/>
                        </a:spcBef>
                        <a:spcAft>
                          <a:spcPts val="0"/>
                        </a:spcAft>
                        <a:buNone/>
                      </a:pPr>
                      <a:r>
                        <a:rPr lang="en" sz="1800">
                          <a:solidFill>
                            <a:schemeClr val="dk1"/>
                          </a:solidFill>
                          <a:latin typeface="Alata"/>
                          <a:ea typeface="Alata"/>
                          <a:cs typeface="Alata"/>
                          <a:sym typeface="Alata"/>
                        </a:rPr>
                        <a:t>City 3</a:t>
                      </a:r>
                      <a:endParaRPr sz="1800">
                        <a:solidFill>
                          <a:schemeClr val="dk1"/>
                        </a:solidFill>
                        <a:latin typeface="Alata"/>
                        <a:ea typeface="Alata"/>
                        <a:cs typeface="Alata"/>
                        <a:sym typeface="Alata"/>
                      </a:endParaRPr>
                    </a:p>
                  </a:txBody>
                  <a:tcPr marT="68575" marB="68575" marR="91425" marL="91425" anchor="ctr">
                    <a:lnL cap="flat" cmpd="sng" w="19050">
                      <a:solidFill>
                        <a:srgbClr val="B7B7B7">
                          <a:alpha val="0"/>
                        </a:srgbClr>
                      </a:solidFill>
                      <a:prstDash val="solid"/>
                      <a:round/>
                      <a:headEnd len="sm" w="sm" type="none"/>
                      <a:tailEnd len="sm" w="sm" type="none"/>
                    </a:lnL>
                    <a:lnR cap="flat" cmpd="sng" w="19050">
                      <a:solidFill>
                        <a:srgbClr val="B7B7B7">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19050">
                      <a:solidFill>
                        <a:srgbClr val="B7B7B7">
                          <a:alpha val="0"/>
                        </a:srgbClr>
                      </a:solidFill>
                      <a:prstDash val="solid"/>
                      <a:round/>
                      <a:headEnd len="sm" w="sm" type="none"/>
                      <a:tailEnd len="sm" w="sm" type="none"/>
                    </a:lnL>
                    <a:lnR cap="flat" cmpd="sng" w="19050">
                      <a:solidFill>
                        <a:srgbClr val="B7B7B7">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68575" marB="68575" marR="91425" marL="91425" anchor="ctr">
                    <a:lnL cap="flat" cmpd="sng" w="19050">
                      <a:solidFill>
                        <a:srgbClr val="B7B7B7">
                          <a:alpha val="0"/>
                        </a:srgbClr>
                      </a:solidFill>
                      <a:prstDash val="solid"/>
                      <a:round/>
                      <a:headEnd len="sm" w="sm" type="none"/>
                      <a:tailEnd len="sm" w="sm" type="none"/>
                    </a:lnL>
                    <a:lnR cap="flat" cmpd="sng" w="19050">
                      <a:solidFill>
                        <a:srgbClr val="B7B7B7">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r>
              <a:tr h="433950">
                <a:tc>
                  <a:txBody>
                    <a:bodyPr/>
                    <a:lstStyle/>
                    <a:p>
                      <a:pPr indent="0" lvl="0" marL="0" rtl="0" algn="ctr">
                        <a:spcBef>
                          <a:spcPts val="0"/>
                        </a:spcBef>
                        <a:spcAft>
                          <a:spcPts val="0"/>
                        </a:spcAft>
                        <a:buNone/>
                      </a:pPr>
                      <a:r>
                        <a:rPr lang="en" sz="1800">
                          <a:solidFill>
                            <a:schemeClr val="dk1"/>
                          </a:solidFill>
                          <a:latin typeface="Alata"/>
                          <a:ea typeface="Alata"/>
                          <a:cs typeface="Alata"/>
                          <a:sym typeface="Alata"/>
                        </a:rPr>
                        <a:t>City 4</a:t>
                      </a:r>
                      <a:endParaRPr sz="1800">
                        <a:solidFill>
                          <a:schemeClr val="dk1"/>
                        </a:solidFill>
                        <a:latin typeface="Alata"/>
                        <a:ea typeface="Alata"/>
                        <a:cs typeface="Alata"/>
                        <a:sym typeface="Alata"/>
                      </a:endParaRPr>
                    </a:p>
                  </a:txBody>
                  <a:tcPr marT="68575" marB="68575" marR="91425" marL="91425" anchor="ctr">
                    <a:lnL cap="flat" cmpd="sng" w="19050">
                      <a:solidFill>
                        <a:srgbClr val="B7B7B7">
                          <a:alpha val="0"/>
                        </a:srgbClr>
                      </a:solidFill>
                      <a:prstDash val="solid"/>
                      <a:round/>
                      <a:headEnd len="sm" w="sm" type="none"/>
                      <a:tailEnd len="sm" w="sm" type="none"/>
                    </a:lnL>
                    <a:lnR cap="flat" cmpd="sng" w="19050">
                      <a:solidFill>
                        <a:srgbClr val="B7B7B7">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1"/>
                        </a:solidFill>
                        <a:latin typeface="Anaheim"/>
                        <a:ea typeface="Anaheim"/>
                        <a:cs typeface="Anaheim"/>
                        <a:sym typeface="Anaheim"/>
                      </a:endParaRPr>
                    </a:p>
                  </a:txBody>
                  <a:tcPr marT="68575" marB="68575" marR="91425" marL="91425" anchor="ctr">
                    <a:lnL cap="flat" cmpd="sng" w="19050">
                      <a:solidFill>
                        <a:srgbClr val="B7B7B7">
                          <a:alpha val="0"/>
                        </a:srgbClr>
                      </a:solidFill>
                      <a:prstDash val="solid"/>
                      <a:round/>
                      <a:headEnd len="sm" w="sm" type="none"/>
                      <a:tailEnd len="sm" w="sm" type="none"/>
                    </a:lnL>
                    <a:lnR cap="flat" cmpd="sng" w="19050">
                      <a:solidFill>
                        <a:srgbClr val="B7B7B7">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1"/>
                        </a:solidFill>
                        <a:latin typeface="Anaheim"/>
                        <a:ea typeface="Anaheim"/>
                        <a:cs typeface="Anaheim"/>
                        <a:sym typeface="Anaheim"/>
                      </a:endParaRPr>
                    </a:p>
                  </a:txBody>
                  <a:tcPr marT="68575" marB="68575" marR="91425" marL="91425" anchor="ctr">
                    <a:lnL cap="flat" cmpd="sng" w="19050">
                      <a:solidFill>
                        <a:srgbClr val="B7B7B7">
                          <a:alpha val="0"/>
                        </a:srgbClr>
                      </a:solidFill>
                      <a:prstDash val="solid"/>
                      <a:round/>
                      <a:headEnd len="sm" w="sm" type="none"/>
                      <a:tailEnd len="sm" w="sm" type="none"/>
                    </a:lnL>
                    <a:lnR cap="flat" cmpd="sng" w="19050">
                      <a:solidFill>
                        <a:srgbClr val="B7B7B7">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r>
              <a:tr h="433950">
                <a:tc>
                  <a:txBody>
                    <a:bodyPr/>
                    <a:lstStyle/>
                    <a:p>
                      <a:pPr indent="0" lvl="0" marL="0" rtl="0" algn="ctr">
                        <a:spcBef>
                          <a:spcPts val="0"/>
                        </a:spcBef>
                        <a:spcAft>
                          <a:spcPts val="0"/>
                        </a:spcAft>
                        <a:buNone/>
                      </a:pPr>
                      <a:r>
                        <a:rPr lang="en" sz="1800">
                          <a:solidFill>
                            <a:schemeClr val="dk1"/>
                          </a:solidFill>
                          <a:latin typeface="Alata"/>
                          <a:ea typeface="Alata"/>
                          <a:cs typeface="Alata"/>
                          <a:sym typeface="Alata"/>
                        </a:rPr>
                        <a:t>City 5</a:t>
                      </a:r>
                      <a:endParaRPr sz="1800">
                        <a:solidFill>
                          <a:schemeClr val="dk1"/>
                        </a:solidFill>
                        <a:latin typeface="Alata"/>
                        <a:ea typeface="Alata"/>
                        <a:cs typeface="Alata"/>
                        <a:sym typeface="Alata"/>
                      </a:endParaRPr>
                    </a:p>
                  </a:txBody>
                  <a:tcPr marT="68575" marB="68575" marR="91425" marL="91425" anchor="ctr">
                    <a:lnL cap="flat" cmpd="sng" w="19050">
                      <a:solidFill>
                        <a:srgbClr val="B7B7B7">
                          <a:alpha val="0"/>
                        </a:srgbClr>
                      </a:solidFill>
                      <a:prstDash val="solid"/>
                      <a:round/>
                      <a:headEnd len="sm" w="sm" type="none"/>
                      <a:tailEnd len="sm" w="sm" type="none"/>
                    </a:lnL>
                    <a:lnR cap="flat" cmpd="sng" w="19050">
                      <a:solidFill>
                        <a:srgbClr val="B7B7B7">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1"/>
                        </a:solidFill>
                        <a:latin typeface="Anaheim"/>
                        <a:ea typeface="Anaheim"/>
                        <a:cs typeface="Anaheim"/>
                        <a:sym typeface="Anaheim"/>
                      </a:endParaRPr>
                    </a:p>
                  </a:txBody>
                  <a:tcPr marT="68575" marB="68575" marR="91425" marL="91425" anchor="ctr">
                    <a:lnL cap="flat" cmpd="sng" w="19050">
                      <a:solidFill>
                        <a:srgbClr val="B7B7B7">
                          <a:alpha val="0"/>
                        </a:srgbClr>
                      </a:solidFill>
                      <a:prstDash val="solid"/>
                      <a:round/>
                      <a:headEnd len="sm" w="sm" type="none"/>
                      <a:tailEnd len="sm" w="sm" type="none"/>
                    </a:lnL>
                    <a:lnR cap="flat" cmpd="sng" w="19050">
                      <a:solidFill>
                        <a:srgbClr val="B7B7B7">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1"/>
                        </a:solidFill>
                        <a:latin typeface="Anaheim"/>
                        <a:ea typeface="Anaheim"/>
                        <a:cs typeface="Anaheim"/>
                        <a:sym typeface="Anaheim"/>
                      </a:endParaRPr>
                    </a:p>
                  </a:txBody>
                  <a:tcPr marT="68575" marB="68575" marR="91425" marL="91425" anchor="ctr">
                    <a:lnL cap="flat" cmpd="sng" w="19050">
                      <a:solidFill>
                        <a:srgbClr val="B7B7B7">
                          <a:alpha val="0"/>
                        </a:srgbClr>
                      </a:solidFill>
                      <a:prstDash val="solid"/>
                      <a:round/>
                      <a:headEnd len="sm" w="sm" type="none"/>
                      <a:tailEnd len="sm" w="sm" type="none"/>
                    </a:lnL>
                    <a:lnR cap="flat" cmpd="sng" w="19050">
                      <a:solidFill>
                        <a:srgbClr val="B7B7B7">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dk1"/>
                    </a:solidFill>
                  </a:tcPr>
                </a:tc>
              </a:tr>
              <a:tr h="433950">
                <a:tc>
                  <a:txBody>
                    <a:bodyPr/>
                    <a:lstStyle/>
                    <a:p>
                      <a:pPr indent="0" lvl="0" marL="0" rtl="0" algn="ctr">
                        <a:spcBef>
                          <a:spcPts val="0"/>
                        </a:spcBef>
                        <a:spcAft>
                          <a:spcPts val="0"/>
                        </a:spcAft>
                        <a:buNone/>
                      </a:pPr>
                      <a:r>
                        <a:rPr lang="en" sz="1800">
                          <a:solidFill>
                            <a:schemeClr val="dk1"/>
                          </a:solidFill>
                          <a:latin typeface="Alata"/>
                          <a:ea typeface="Alata"/>
                          <a:cs typeface="Alata"/>
                          <a:sym typeface="Alata"/>
                        </a:rPr>
                        <a:t>City 6</a:t>
                      </a:r>
                      <a:endParaRPr sz="1800">
                        <a:solidFill>
                          <a:schemeClr val="dk1"/>
                        </a:solidFill>
                        <a:latin typeface="Alata"/>
                        <a:ea typeface="Alata"/>
                        <a:cs typeface="Alata"/>
                        <a:sym typeface="Alata"/>
                      </a:endParaRPr>
                    </a:p>
                  </a:txBody>
                  <a:tcPr marT="68575" marB="68575" marR="91425" marL="91425" anchor="ctr">
                    <a:lnL cap="flat" cmpd="sng" w="19050">
                      <a:solidFill>
                        <a:srgbClr val="B7B7B7">
                          <a:alpha val="0"/>
                        </a:srgbClr>
                      </a:solidFill>
                      <a:prstDash val="solid"/>
                      <a:round/>
                      <a:headEnd len="sm" w="sm" type="none"/>
                      <a:tailEnd len="sm" w="sm" type="none"/>
                    </a:lnL>
                    <a:lnR cap="flat" cmpd="sng" w="19050">
                      <a:solidFill>
                        <a:srgbClr val="B7B7B7">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rgbClr val="B7B7B7">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chemeClr val="dk1"/>
                        </a:solidFill>
                        <a:latin typeface="Anaheim"/>
                        <a:ea typeface="Anaheim"/>
                        <a:cs typeface="Anaheim"/>
                        <a:sym typeface="Anaheim"/>
                      </a:endParaRPr>
                    </a:p>
                  </a:txBody>
                  <a:tcPr marT="68575" marB="68575" marR="91425" marL="91425" anchor="ctr">
                    <a:lnL cap="flat" cmpd="sng" w="19050">
                      <a:solidFill>
                        <a:srgbClr val="B7B7B7">
                          <a:alpha val="0"/>
                        </a:srgbClr>
                      </a:solidFill>
                      <a:prstDash val="solid"/>
                      <a:round/>
                      <a:headEnd len="sm" w="sm" type="none"/>
                      <a:tailEnd len="sm" w="sm" type="none"/>
                    </a:lnL>
                    <a:lnR cap="flat" cmpd="sng" w="19050">
                      <a:solidFill>
                        <a:srgbClr val="B7B7B7">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rgbClr val="F4C5B1">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600">
                        <a:solidFill>
                          <a:schemeClr val="dk1"/>
                        </a:solidFill>
                        <a:latin typeface="Anaheim"/>
                        <a:ea typeface="Anaheim"/>
                        <a:cs typeface="Anaheim"/>
                        <a:sym typeface="Anaheim"/>
                      </a:endParaRPr>
                    </a:p>
                  </a:txBody>
                  <a:tcPr marT="68575" marB="68575" marR="91425" marL="91425" anchor="ctr">
                    <a:lnL cap="flat" cmpd="sng" w="19050">
                      <a:solidFill>
                        <a:srgbClr val="B7B7B7">
                          <a:alpha val="0"/>
                        </a:srgbClr>
                      </a:solidFill>
                      <a:prstDash val="solid"/>
                      <a:round/>
                      <a:headEnd len="sm" w="sm" type="none"/>
                      <a:tailEnd len="sm" w="sm" type="none"/>
                    </a:lnL>
                    <a:lnR cap="flat" cmpd="sng" w="19050">
                      <a:solidFill>
                        <a:srgbClr val="B7B7B7">
                          <a:alpha val="0"/>
                        </a:srgbClr>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rgbClr val="B7B7B7">
                          <a:alpha val="0"/>
                        </a:srgbClr>
                      </a:solidFill>
                      <a:prstDash val="solid"/>
                      <a:round/>
                      <a:headEnd len="sm" w="sm" type="none"/>
                      <a:tailEnd len="sm" w="sm" type="none"/>
                    </a:lnB>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STAFF ON BOARD</a:t>
            </a:r>
            <a:endParaRPr/>
          </a:p>
        </p:txBody>
      </p:sp>
      <p:sp>
        <p:nvSpPr>
          <p:cNvPr id="761" name="Google Shape;761;p64"/>
          <p:cNvSpPr txBox="1"/>
          <p:nvPr/>
        </p:nvSpPr>
        <p:spPr>
          <a:xfrm>
            <a:off x="3546149" y="1446300"/>
            <a:ext cx="2051700" cy="48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Alata"/>
                <a:ea typeface="Alata"/>
                <a:cs typeface="Alata"/>
                <a:sym typeface="Alata"/>
              </a:rPr>
              <a:t>COMMANDER</a:t>
            </a:r>
            <a:endParaRPr sz="2200">
              <a:solidFill>
                <a:schemeClr val="lt1"/>
              </a:solidFill>
              <a:latin typeface="Alata"/>
              <a:ea typeface="Alata"/>
              <a:cs typeface="Alata"/>
              <a:sym typeface="Alata"/>
            </a:endParaRPr>
          </a:p>
        </p:txBody>
      </p:sp>
      <p:sp>
        <p:nvSpPr>
          <p:cNvPr id="762" name="Google Shape;762;p64"/>
          <p:cNvSpPr txBox="1"/>
          <p:nvPr/>
        </p:nvSpPr>
        <p:spPr>
          <a:xfrm>
            <a:off x="1641687" y="2328600"/>
            <a:ext cx="2051700" cy="48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Alata"/>
                <a:ea typeface="Alata"/>
                <a:cs typeface="Alata"/>
                <a:sym typeface="Alata"/>
              </a:rPr>
              <a:t>PILOT</a:t>
            </a:r>
            <a:endParaRPr sz="1800">
              <a:solidFill>
                <a:schemeClr val="lt1"/>
              </a:solidFill>
              <a:latin typeface="Alata"/>
              <a:ea typeface="Alata"/>
              <a:cs typeface="Alata"/>
              <a:sym typeface="Alata"/>
            </a:endParaRPr>
          </a:p>
        </p:txBody>
      </p:sp>
      <p:sp>
        <p:nvSpPr>
          <p:cNvPr id="763" name="Google Shape;763;p64"/>
          <p:cNvSpPr txBox="1"/>
          <p:nvPr/>
        </p:nvSpPr>
        <p:spPr>
          <a:xfrm>
            <a:off x="1216974" y="3210900"/>
            <a:ext cx="1407300" cy="486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Deca Light"/>
                <a:ea typeface="Lexend Deca Light"/>
                <a:cs typeface="Lexend Deca Light"/>
                <a:sym typeface="Lexend Deca Light"/>
              </a:rPr>
              <a:t>Air hostess 1</a:t>
            </a:r>
            <a:endParaRPr>
              <a:solidFill>
                <a:schemeClr val="dk1"/>
              </a:solidFill>
              <a:latin typeface="Lexend Deca Light"/>
              <a:ea typeface="Lexend Deca Light"/>
              <a:cs typeface="Lexend Deca Light"/>
              <a:sym typeface="Lexend Deca Light"/>
            </a:endParaRPr>
          </a:p>
        </p:txBody>
      </p:sp>
      <p:sp>
        <p:nvSpPr>
          <p:cNvPr id="764" name="Google Shape;764;p64"/>
          <p:cNvSpPr txBox="1"/>
          <p:nvPr/>
        </p:nvSpPr>
        <p:spPr>
          <a:xfrm>
            <a:off x="2710800" y="3210900"/>
            <a:ext cx="1407300" cy="486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Deca Light"/>
                <a:ea typeface="Lexend Deca Light"/>
                <a:cs typeface="Lexend Deca Light"/>
                <a:sym typeface="Lexend Deca Light"/>
              </a:rPr>
              <a:t>Air hostess 2</a:t>
            </a:r>
            <a:endParaRPr>
              <a:solidFill>
                <a:schemeClr val="dk1"/>
              </a:solidFill>
              <a:latin typeface="Lexend Deca Light"/>
              <a:ea typeface="Lexend Deca Light"/>
              <a:cs typeface="Lexend Deca Light"/>
              <a:sym typeface="Lexend Deca Light"/>
            </a:endParaRPr>
          </a:p>
        </p:txBody>
      </p:sp>
      <p:sp>
        <p:nvSpPr>
          <p:cNvPr id="765" name="Google Shape;765;p64"/>
          <p:cNvSpPr txBox="1"/>
          <p:nvPr/>
        </p:nvSpPr>
        <p:spPr>
          <a:xfrm>
            <a:off x="5025901" y="3210900"/>
            <a:ext cx="1407300" cy="486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Deca Light"/>
                <a:ea typeface="Lexend Deca Light"/>
                <a:cs typeface="Lexend Deca Light"/>
                <a:sym typeface="Lexend Deca Light"/>
              </a:rPr>
              <a:t>Air hostess 3</a:t>
            </a:r>
            <a:endParaRPr>
              <a:solidFill>
                <a:schemeClr val="dk1"/>
              </a:solidFill>
              <a:latin typeface="Lexend Deca Light"/>
              <a:ea typeface="Lexend Deca Light"/>
              <a:cs typeface="Lexend Deca Light"/>
              <a:sym typeface="Lexend Deca Light"/>
            </a:endParaRPr>
          </a:p>
        </p:txBody>
      </p:sp>
      <p:sp>
        <p:nvSpPr>
          <p:cNvPr id="766" name="Google Shape;766;p64"/>
          <p:cNvSpPr txBox="1"/>
          <p:nvPr/>
        </p:nvSpPr>
        <p:spPr>
          <a:xfrm>
            <a:off x="5450612" y="2328600"/>
            <a:ext cx="2051700" cy="48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Alata"/>
                <a:ea typeface="Alata"/>
                <a:cs typeface="Alata"/>
                <a:sym typeface="Alata"/>
              </a:rPr>
              <a:t>FLIGHT OFFICER</a:t>
            </a:r>
            <a:endParaRPr sz="1800">
              <a:solidFill>
                <a:schemeClr val="lt1"/>
              </a:solidFill>
              <a:latin typeface="Alata"/>
              <a:ea typeface="Alata"/>
              <a:cs typeface="Alata"/>
              <a:sym typeface="Alata"/>
            </a:endParaRPr>
          </a:p>
        </p:txBody>
      </p:sp>
      <p:sp>
        <p:nvSpPr>
          <p:cNvPr id="767" name="Google Shape;767;p64"/>
          <p:cNvSpPr txBox="1"/>
          <p:nvPr/>
        </p:nvSpPr>
        <p:spPr>
          <a:xfrm>
            <a:off x="6519726" y="3210900"/>
            <a:ext cx="1407300" cy="486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exend Deca Light"/>
                <a:ea typeface="Lexend Deca Light"/>
                <a:cs typeface="Lexend Deca Light"/>
                <a:sym typeface="Lexend Deca Light"/>
              </a:rPr>
              <a:t>Air hostess 4</a:t>
            </a:r>
            <a:endParaRPr>
              <a:solidFill>
                <a:schemeClr val="dk1"/>
              </a:solidFill>
              <a:latin typeface="Lexend Deca Light"/>
              <a:ea typeface="Lexend Deca Light"/>
              <a:cs typeface="Lexend Deca Light"/>
              <a:sym typeface="Lexend Deca Light"/>
            </a:endParaRPr>
          </a:p>
        </p:txBody>
      </p:sp>
      <p:cxnSp>
        <p:nvCxnSpPr>
          <p:cNvPr id="768" name="Google Shape;768;p64"/>
          <p:cNvCxnSpPr>
            <a:stCxn id="761" idx="2"/>
            <a:endCxn id="762" idx="0"/>
          </p:cNvCxnSpPr>
          <p:nvPr/>
        </p:nvCxnSpPr>
        <p:spPr>
          <a:xfrm rot="5400000">
            <a:off x="3421799" y="1178400"/>
            <a:ext cx="396000" cy="19044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769" name="Google Shape;769;p64"/>
          <p:cNvCxnSpPr>
            <a:stCxn id="761" idx="2"/>
            <a:endCxn id="766" idx="0"/>
          </p:cNvCxnSpPr>
          <p:nvPr/>
        </p:nvCxnSpPr>
        <p:spPr>
          <a:xfrm flipH="1" rot="-5400000">
            <a:off x="5326199" y="1178400"/>
            <a:ext cx="396000" cy="19044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770" name="Google Shape;770;p64"/>
          <p:cNvCxnSpPr>
            <a:stCxn id="762" idx="2"/>
            <a:endCxn id="763" idx="0"/>
          </p:cNvCxnSpPr>
          <p:nvPr/>
        </p:nvCxnSpPr>
        <p:spPr>
          <a:xfrm rot="5400000">
            <a:off x="2096037" y="2639400"/>
            <a:ext cx="396000" cy="7470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771" name="Google Shape;771;p64"/>
          <p:cNvCxnSpPr>
            <a:stCxn id="762" idx="2"/>
            <a:endCxn id="764" idx="0"/>
          </p:cNvCxnSpPr>
          <p:nvPr/>
        </p:nvCxnSpPr>
        <p:spPr>
          <a:xfrm flipH="1" rot="-5400000">
            <a:off x="2843037" y="2639400"/>
            <a:ext cx="396000" cy="7470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772" name="Google Shape;772;p64"/>
          <p:cNvCxnSpPr>
            <a:stCxn id="766" idx="2"/>
            <a:endCxn id="765" idx="0"/>
          </p:cNvCxnSpPr>
          <p:nvPr/>
        </p:nvCxnSpPr>
        <p:spPr>
          <a:xfrm rot="5400000">
            <a:off x="5904962" y="2639400"/>
            <a:ext cx="396000" cy="7470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773" name="Google Shape;773;p64"/>
          <p:cNvCxnSpPr>
            <a:stCxn id="766" idx="2"/>
            <a:endCxn id="767" idx="0"/>
          </p:cNvCxnSpPr>
          <p:nvPr/>
        </p:nvCxnSpPr>
        <p:spPr>
          <a:xfrm flipH="1" rot="-5400000">
            <a:off x="6651962" y="2639400"/>
            <a:ext cx="396000" cy="7470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774" name="Google Shape;774;p64"/>
          <p:cNvSpPr txBox="1"/>
          <p:nvPr/>
        </p:nvSpPr>
        <p:spPr>
          <a:xfrm>
            <a:off x="3546162" y="4125775"/>
            <a:ext cx="2051700" cy="48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Alata"/>
                <a:ea typeface="Alata"/>
                <a:cs typeface="Alata"/>
                <a:sym typeface="Alata"/>
              </a:rPr>
              <a:t>PASSENGERS</a:t>
            </a:r>
            <a:endParaRPr sz="1800">
              <a:solidFill>
                <a:schemeClr val="lt1"/>
              </a:solidFill>
              <a:latin typeface="Alata"/>
              <a:ea typeface="Alata"/>
              <a:cs typeface="Alata"/>
              <a:sym typeface="Alata"/>
            </a:endParaRPr>
          </a:p>
        </p:txBody>
      </p:sp>
      <p:cxnSp>
        <p:nvCxnSpPr>
          <p:cNvPr id="775" name="Google Shape;775;p64"/>
          <p:cNvCxnSpPr>
            <a:stCxn id="763" idx="2"/>
            <a:endCxn id="774" idx="1"/>
          </p:cNvCxnSpPr>
          <p:nvPr/>
        </p:nvCxnSpPr>
        <p:spPr>
          <a:xfrm flipH="1" rot="-5400000">
            <a:off x="2397474" y="3220350"/>
            <a:ext cx="671700" cy="1625400"/>
          </a:xfrm>
          <a:prstGeom prst="bentConnector2">
            <a:avLst/>
          </a:prstGeom>
          <a:noFill/>
          <a:ln cap="flat" cmpd="sng" w="9525">
            <a:solidFill>
              <a:schemeClr val="dk1"/>
            </a:solidFill>
            <a:prstDash val="solid"/>
            <a:round/>
            <a:headEnd len="med" w="med" type="none"/>
            <a:tailEnd len="med" w="med" type="none"/>
          </a:ln>
        </p:spPr>
      </p:cxnSp>
      <p:cxnSp>
        <p:nvCxnSpPr>
          <p:cNvPr id="776" name="Google Shape;776;p64"/>
          <p:cNvCxnSpPr>
            <a:stCxn id="767" idx="2"/>
            <a:endCxn id="774" idx="3"/>
          </p:cNvCxnSpPr>
          <p:nvPr/>
        </p:nvCxnSpPr>
        <p:spPr>
          <a:xfrm rot="5400000">
            <a:off x="6074826" y="3220350"/>
            <a:ext cx="671700" cy="1625400"/>
          </a:xfrm>
          <a:prstGeom prst="bentConnector2">
            <a:avLst/>
          </a:prstGeom>
          <a:noFill/>
          <a:ln cap="flat" cmpd="sng" w="9525">
            <a:solidFill>
              <a:schemeClr val="dk1"/>
            </a:solidFill>
            <a:prstDash val="solid"/>
            <a:round/>
            <a:headEnd len="med" w="med" type="none"/>
            <a:tailEnd len="med" w="med" type="none"/>
          </a:ln>
        </p:spPr>
      </p:cxnSp>
      <p:cxnSp>
        <p:nvCxnSpPr>
          <p:cNvPr id="777" name="Google Shape;777;p64"/>
          <p:cNvCxnSpPr>
            <a:stCxn id="765" idx="2"/>
            <a:endCxn id="774" idx="0"/>
          </p:cNvCxnSpPr>
          <p:nvPr/>
        </p:nvCxnSpPr>
        <p:spPr>
          <a:xfrm rot="5400000">
            <a:off x="4936501" y="3332850"/>
            <a:ext cx="428700" cy="1157400"/>
          </a:xfrm>
          <a:prstGeom prst="bentConnector3">
            <a:avLst>
              <a:gd fmla="val 49985" name="adj1"/>
            </a:avLst>
          </a:prstGeom>
          <a:noFill/>
          <a:ln cap="flat" cmpd="sng" w="9525">
            <a:solidFill>
              <a:schemeClr val="dk1"/>
            </a:solidFill>
            <a:prstDash val="solid"/>
            <a:round/>
            <a:headEnd len="med" w="med" type="none"/>
            <a:tailEnd len="med" w="med" type="none"/>
          </a:ln>
        </p:spPr>
      </p:cxnSp>
      <p:cxnSp>
        <p:nvCxnSpPr>
          <p:cNvPr id="778" name="Google Shape;778;p64"/>
          <p:cNvCxnSpPr>
            <a:stCxn id="764" idx="2"/>
            <a:endCxn id="774" idx="0"/>
          </p:cNvCxnSpPr>
          <p:nvPr/>
        </p:nvCxnSpPr>
        <p:spPr>
          <a:xfrm flipH="1" rot="-5400000">
            <a:off x="3778950" y="3332700"/>
            <a:ext cx="428700" cy="1157700"/>
          </a:xfrm>
          <a:prstGeom prst="bentConnector3">
            <a:avLst>
              <a:gd fmla="val 49985"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HISTORY OF AVIATION</a:t>
            </a:r>
            <a:endParaRPr/>
          </a:p>
        </p:txBody>
      </p:sp>
      <p:sp>
        <p:nvSpPr>
          <p:cNvPr id="784" name="Google Shape;784;p65"/>
          <p:cNvSpPr txBox="1"/>
          <p:nvPr/>
        </p:nvSpPr>
        <p:spPr>
          <a:xfrm>
            <a:off x="2813241" y="1993856"/>
            <a:ext cx="1494000" cy="84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exend Deca Light"/>
                <a:ea typeface="Lexend Deca Light"/>
                <a:cs typeface="Lexend Deca Light"/>
                <a:sym typeface="Lexend Deca Light"/>
              </a:rPr>
              <a:t>Venus has extremely high temperatures</a:t>
            </a:r>
            <a:endParaRPr>
              <a:solidFill>
                <a:srgbClr val="FFFFFF"/>
              </a:solidFill>
              <a:latin typeface="Lexend Deca Light"/>
              <a:ea typeface="Lexend Deca Light"/>
              <a:cs typeface="Lexend Deca Light"/>
              <a:sym typeface="Lexend Deca Light"/>
            </a:endParaRPr>
          </a:p>
        </p:txBody>
      </p:sp>
      <p:sp>
        <p:nvSpPr>
          <p:cNvPr id="785" name="Google Shape;785;p65"/>
          <p:cNvSpPr txBox="1"/>
          <p:nvPr/>
        </p:nvSpPr>
        <p:spPr>
          <a:xfrm>
            <a:off x="4838658" y="1993856"/>
            <a:ext cx="1494000" cy="84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exend Deca Light"/>
                <a:ea typeface="Lexend Deca Light"/>
                <a:cs typeface="Lexend Deca Light"/>
                <a:sym typeface="Lexend Deca Light"/>
              </a:rPr>
              <a:t>Neptune is the farthest planet from the Sun</a:t>
            </a:r>
            <a:endParaRPr>
              <a:solidFill>
                <a:srgbClr val="FFFFFF"/>
              </a:solidFill>
              <a:latin typeface="Lexend Deca Light"/>
              <a:ea typeface="Lexend Deca Light"/>
              <a:cs typeface="Lexend Deca Light"/>
              <a:sym typeface="Lexend Deca Light"/>
            </a:endParaRPr>
          </a:p>
        </p:txBody>
      </p:sp>
      <p:sp>
        <p:nvSpPr>
          <p:cNvPr id="786" name="Google Shape;786;p65"/>
          <p:cNvSpPr txBox="1"/>
          <p:nvPr/>
        </p:nvSpPr>
        <p:spPr>
          <a:xfrm>
            <a:off x="787850" y="1993856"/>
            <a:ext cx="1494000" cy="84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exend Deca Light"/>
                <a:ea typeface="Lexend Deca Light"/>
                <a:cs typeface="Lexend Deca Light"/>
                <a:sym typeface="Lexend Deca Light"/>
              </a:rPr>
              <a:t>Despite being red, Mars is actually cold</a:t>
            </a:r>
            <a:endParaRPr>
              <a:solidFill>
                <a:srgbClr val="FFFFFF"/>
              </a:solidFill>
              <a:latin typeface="Lexend Deca Light"/>
              <a:ea typeface="Lexend Deca Light"/>
              <a:cs typeface="Lexend Deca Light"/>
              <a:sym typeface="Lexend Deca Light"/>
            </a:endParaRPr>
          </a:p>
        </p:txBody>
      </p:sp>
      <p:sp>
        <p:nvSpPr>
          <p:cNvPr id="787" name="Google Shape;787;p65"/>
          <p:cNvSpPr txBox="1"/>
          <p:nvPr/>
        </p:nvSpPr>
        <p:spPr>
          <a:xfrm>
            <a:off x="6862924" y="1995838"/>
            <a:ext cx="1494000" cy="84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exend Deca Light"/>
                <a:ea typeface="Lexend Deca Light"/>
                <a:cs typeface="Lexend Deca Light"/>
                <a:sym typeface="Lexend Deca Light"/>
              </a:rPr>
              <a:t>Mercury is the closest planet to the Sun</a:t>
            </a:r>
            <a:endParaRPr>
              <a:solidFill>
                <a:srgbClr val="FFFFFF"/>
              </a:solidFill>
              <a:latin typeface="Lexend Deca Light"/>
              <a:ea typeface="Lexend Deca Light"/>
              <a:cs typeface="Lexend Deca Light"/>
              <a:sym typeface="Lexend Deca Light"/>
            </a:endParaRPr>
          </a:p>
        </p:txBody>
      </p:sp>
      <p:sp>
        <p:nvSpPr>
          <p:cNvPr id="788" name="Google Shape;788;p65"/>
          <p:cNvSpPr txBox="1"/>
          <p:nvPr/>
        </p:nvSpPr>
        <p:spPr>
          <a:xfrm>
            <a:off x="786725" y="1481804"/>
            <a:ext cx="1495500" cy="513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Alata"/>
                <a:ea typeface="Alata"/>
                <a:cs typeface="Alata"/>
                <a:sym typeface="Alata"/>
              </a:rPr>
              <a:t>MARS</a:t>
            </a:r>
            <a:endParaRPr sz="2200">
              <a:solidFill>
                <a:srgbClr val="FFFFFF"/>
              </a:solidFill>
              <a:latin typeface="Alata"/>
              <a:ea typeface="Alata"/>
              <a:cs typeface="Alata"/>
              <a:sym typeface="Alata"/>
            </a:endParaRPr>
          </a:p>
        </p:txBody>
      </p:sp>
      <p:sp>
        <p:nvSpPr>
          <p:cNvPr id="789" name="Google Shape;789;p65"/>
          <p:cNvSpPr txBox="1"/>
          <p:nvPr/>
        </p:nvSpPr>
        <p:spPr>
          <a:xfrm>
            <a:off x="2812109" y="1481804"/>
            <a:ext cx="1495500" cy="513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Alata"/>
                <a:ea typeface="Alata"/>
                <a:cs typeface="Alata"/>
                <a:sym typeface="Alata"/>
              </a:rPr>
              <a:t>VENUS</a:t>
            </a:r>
            <a:endParaRPr sz="2200">
              <a:solidFill>
                <a:srgbClr val="FFFFFF"/>
              </a:solidFill>
              <a:latin typeface="Alata"/>
              <a:ea typeface="Alata"/>
              <a:cs typeface="Alata"/>
              <a:sym typeface="Alata"/>
            </a:endParaRPr>
          </a:p>
        </p:txBody>
      </p:sp>
      <p:sp>
        <p:nvSpPr>
          <p:cNvPr id="790" name="Google Shape;790;p65"/>
          <p:cNvSpPr txBox="1"/>
          <p:nvPr/>
        </p:nvSpPr>
        <p:spPr>
          <a:xfrm>
            <a:off x="4837520" y="1481804"/>
            <a:ext cx="1495500" cy="513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Alata"/>
                <a:ea typeface="Alata"/>
                <a:cs typeface="Alata"/>
                <a:sym typeface="Alata"/>
              </a:rPr>
              <a:t>NEPTUNE</a:t>
            </a:r>
            <a:endParaRPr sz="2200">
              <a:solidFill>
                <a:srgbClr val="FFFFFF"/>
              </a:solidFill>
              <a:latin typeface="Alata"/>
              <a:ea typeface="Alata"/>
              <a:cs typeface="Alata"/>
              <a:sym typeface="Alata"/>
            </a:endParaRPr>
          </a:p>
        </p:txBody>
      </p:sp>
      <p:sp>
        <p:nvSpPr>
          <p:cNvPr id="791" name="Google Shape;791;p65"/>
          <p:cNvSpPr txBox="1"/>
          <p:nvPr/>
        </p:nvSpPr>
        <p:spPr>
          <a:xfrm>
            <a:off x="6861779" y="1481799"/>
            <a:ext cx="1495500" cy="513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Alata"/>
                <a:ea typeface="Alata"/>
                <a:cs typeface="Alata"/>
                <a:sym typeface="Alata"/>
              </a:rPr>
              <a:t>MERCURY</a:t>
            </a:r>
            <a:endParaRPr sz="2200">
              <a:solidFill>
                <a:srgbClr val="FFFFFF"/>
              </a:solidFill>
              <a:latin typeface="Alata"/>
              <a:ea typeface="Alata"/>
              <a:cs typeface="Alata"/>
              <a:sym typeface="Alata"/>
            </a:endParaRPr>
          </a:p>
        </p:txBody>
      </p:sp>
      <p:sp>
        <p:nvSpPr>
          <p:cNvPr id="792" name="Google Shape;792;p65"/>
          <p:cNvSpPr txBox="1"/>
          <p:nvPr/>
        </p:nvSpPr>
        <p:spPr>
          <a:xfrm>
            <a:off x="786725" y="4090104"/>
            <a:ext cx="1495500" cy="513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Alata"/>
                <a:ea typeface="Alata"/>
                <a:cs typeface="Alata"/>
                <a:sym typeface="Alata"/>
              </a:rPr>
              <a:t>1950</a:t>
            </a:r>
            <a:endParaRPr sz="2200">
              <a:solidFill>
                <a:srgbClr val="FFFFFF"/>
              </a:solidFill>
              <a:latin typeface="Alata"/>
              <a:ea typeface="Alata"/>
              <a:cs typeface="Alata"/>
              <a:sym typeface="Alata"/>
            </a:endParaRPr>
          </a:p>
        </p:txBody>
      </p:sp>
      <p:sp>
        <p:nvSpPr>
          <p:cNvPr id="793" name="Google Shape;793;p65"/>
          <p:cNvSpPr txBox="1"/>
          <p:nvPr/>
        </p:nvSpPr>
        <p:spPr>
          <a:xfrm>
            <a:off x="2812109" y="4090104"/>
            <a:ext cx="1495500" cy="513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Alata"/>
                <a:ea typeface="Alata"/>
                <a:cs typeface="Alata"/>
                <a:sym typeface="Alata"/>
              </a:rPr>
              <a:t>1980</a:t>
            </a:r>
            <a:endParaRPr sz="2200">
              <a:solidFill>
                <a:srgbClr val="FFFFFF"/>
              </a:solidFill>
              <a:latin typeface="Alata"/>
              <a:ea typeface="Alata"/>
              <a:cs typeface="Alata"/>
              <a:sym typeface="Alata"/>
            </a:endParaRPr>
          </a:p>
        </p:txBody>
      </p:sp>
      <p:sp>
        <p:nvSpPr>
          <p:cNvPr id="794" name="Google Shape;794;p65"/>
          <p:cNvSpPr txBox="1"/>
          <p:nvPr/>
        </p:nvSpPr>
        <p:spPr>
          <a:xfrm>
            <a:off x="4837520" y="4090104"/>
            <a:ext cx="1495500" cy="513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Alata"/>
                <a:ea typeface="Alata"/>
                <a:cs typeface="Alata"/>
                <a:sym typeface="Alata"/>
              </a:rPr>
              <a:t>2002</a:t>
            </a:r>
            <a:endParaRPr sz="2200">
              <a:solidFill>
                <a:srgbClr val="FFFFFF"/>
              </a:solidFill>
              <a:latin typeface="Alata"/>
              <a:ea typeface="Alata"/>
              <a:cs typeface="Alata"/>
              <a:sym typeface="Alata"/>
            </a:endParaRPr>
          </a:p>
        </p:txBody>
      </p:sp>
      <p:sp>
        <p:nvSpPr>
          <p:cNvPr id="795" name="Google Shape;795;p65"/>
          <p:cNvSpPr txBox="1"/>
          <p:nvPr/>
        </p:nvSpPr>
        <p:spPr>
          <a:xfrm>
            <a:off x="6861779" y="4090099"/>
            <a:ext cx="1495500" cy="513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rgbClr val="FFFFFF"/>
                </a:solidFill>
                <a:latin typeface="Alata"/>
                <a:ea typeface="Alata"/>
                <a:cs typeface="Alata"/>
                <a:sym typeface="Alata"/>
              </a:rPr>
              <a:t>2XXX</a:t>
            </a:r>
            <a:endParaRPr sz="2200">
              <a:solidFill>
                <a:srgbClr val="FFFFFF"/>
              </a:solidFill>
              <a:latin typeface="Alata"/>
              <a:ea typeface="Alata"/>
              <a:cs typeface="Alata"/>
              <a:sym typeface="Alata"/>
            </a:endParaRPr>
          </a:p>
        </p:txBody>
      </p:sp>
      <p:sp>
        <p:nvSpPr>
          <p:cNvPr id="796" name="Google Shape;796;p65"/>
          <p:cNvSpPr/>
          <p:nvPr/>
        </p:nvSpPr>
        <p:spPr>
          <a:xfrm>
            <a:off x="1217450" y="3148178"/>
            <a:ext cx="634800" cy="634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7" name="Google Shape;797;p65"/>
          <p:cNvCxnSpPr>
            <a:stCxn id="796" idx="0"/>
            <a:endCxn id="786" idx="2"/>
          </p:cNvCxnSpPr>
          <p:nvPr/>
        </p:nvCxnSpPr>
        <p:spPr>
          <a:xfrm rot="-5400000">
            <a:off x="1381550" y="2994278"/>
            <a:ext cx="307200" cy="600"/>
          </a:xfrm>
          <a:prstGeom prst="bentConnector3">
            <a:avLst>
              <a:gd fmla="val 49987" name="adj1"/>
            </a:avLst>
          </a:prstGeom>
          <a:noFill/>
          <a:ln cap="flat" cmpd="sng" w="9525">
            <a:solidFill>
              <a:schemeClr val="dk1"/>
            </a:solidFill>
            <a:prstDash val="solid"/>
            <a:round/>
            <a:headEnd len="med" w="med" type="none"/>
            <a:tailEnd len="med" w="med" type="none"/>
          </a:ln>
        </p:spPr>
      </p:cxnSp>
      <p:cxnSp>
        <p:nvCxnSpPr>
          <p:cNvPr id="798" name="Google Shape;798;p65"/>
          <p:cNvCxnSpPr>
            <a:stCxn id="799" idx="0"/>
            <a:endCxn id="784" idx="2"/>
          </p:cNvCxnSpPr>
          <p:nvPr/>
        </p:nvCxnSpPr>
        <p:spPr>
          <a:xfrm rot="-5400000">
            <a:off x="3407063" y="2994278"/>
            <a:ext cx="307200" cy="600"/>
          </a:xfrm>
          <a:prstGeom prst="bentConnector3">
            <a:avLst>
              <a:gd fmla="val 49987" name="adj1"/>
            </a:avLst>
          </a:prstGeom>
          <a:noFill/>
          <a:ln cap="flat" cmpd="sng" w="9525">
            <a:solidFill>
              <a:schemeClr val="dk1"/>
            </a:solidFill>
            <a:prstDash val="solid"/>
            <a:round/>
            <a:headEnd len="med" w="med" type="none"/>
            <a:tailEnd len="med" w="med" type="none"/>
          </a:ln>
        </p:spPr>
      </p:cxnSp>
      <p:cxnSp>
        <p:nvCxnSpPr>
          <p:cNvPr id="800" name="Google Shape;800;p65"/>
          <p:cNvCxnSpPr>
            <a:stCxn id="801" idx="0"/>
            <a:endCxn id="785" idx="2"/>
          </p:cNvCxnSpPr>
          <p:nvPr/>
        </p:nvCxnSpPr>
        <p:spPr>
          <a:xfrm rot="-5400000">
            <a:off x="5431525" y="2994128"/>
            <a:ext cx="307200" cy="900"/>
          </a:xfrm>
          <a:prstGeom prst="bentConnector3">
            <a:avLst>
              <a:gd fmla="val 49987" name="adj1"/>
            </a:avLst>
          </a:prstGeom>
          <a:noFill/>
          <a:ln cap="flat" cmpd="sng" w="9525">
            <a:solidFill>
              <a:schemeClr val="dk1"/>
            </a:solidFill>
            <a:prstDash val="solid"/>
            <a:round/>
            <a:headEnd len="med" w="med" type="none"/>
            <a:tailEnd len="med" w="med" type="none"/>
          </a:ln>
        </p:spPr>
      </p:cxnSp>
      <p:cxnSp>
        <p:nvCxnSpPr>
          <p:cNvPr id="802" name="Google Shape;802;p65"/>
          <p:cNvCxnSpPr>
            <a:stCxn id="803" idx="0"/>
            <a:endCxn id="787" idx="2"/>
          </p:cNvCxnSpPr>
          <p:nvPr/>
        </p:nvCxnSpPr>
        <p:spPr>
          <a:xfrm rot="-5400000">
            <a:off x="7456875" y="2995178"/>
            <a:ext cx="305100" cy="900"/>
          </a:xfrm>
          <a:prstGeom prst="bentConnector3">
            <a:avLst>
              <a:gd fmla="val 50007" name="adj1"/>
            </a:avLst>
          </a:prstGeom>
          <a:noFill/>
          <a:ln cap="flat" cmpd="sng" w="9525">
            <a:solidFill>
              <a:schemeClr val="dk1"/>
            </a:solidFill>
            <a:prstDash val="solid"/>
            <a:round/>
            <a:headEnd len="med" w="med" type="none"/>
            <a:tailEnd len="med" w="med" type="none"/>
          </a:ln>
        </p:spPr>
      </p:cxnSp>
      <p:cxnSp>
        <p:nvCxnSpPr>
          <p:cNvPr id="804" name="Google Shape;804;p65"/>
          <p:cNvCxnSpPr>
            <a:stCxn id="796" idx="4"/>
            <a:endCxn id="792" idx="0"/>
          </p:cNvCxnSpPr>
          <p:nvPr/>
        </p:nvCxnSpPr>
        <p:spPr>
          <a:xfrm flipH="1" rot="-5400000">
            <a:off x="1381550" y="3936278"/>
            <a:ext cx="307200" cy="600"/>
          </a:xfrm>
          <a:prstGeom prst="bentConnector3">
            <a:avLst>
              <a:gd fmla="val 49988" name="adj1"/>
            </a:avLst>
          </a:prstGeom>
          <a:noFill/>
          <a:ln cap="flat" cmpd="sng" w="9525">
            <a:solidFill>
              <a:schemeClr val="dk1"/>
            </a:solidFill>
            <a:prstDash val="solid"/>
            <a:round/>
            <a:headEnd len="med" w="med" type="none"/>
            <a:tailEnd len="med" w="med" type="none"/>
          </a:ln>
        </p:spPr>
      </p:cxnSp>
      <p:cxnSp>
        <p:nvCxnSpPr>
          <p:cNvPr id="805" name="Google Shape;805;p65"/>
          <p:cNvCxnSpPr>
            <a:stCxn id="799" idx="4"/>
            <a:endCxn id="793" idx="0"/>
          </p:cNvCxnSpPr>
          <p:nvPr/>
        </p:nvCxnSpPr>
        <p:spPr>
          <a:xfrm rot="5400000">
            <a:off x="3406463" y="3936278"/>
            <a:ext cx="307200" cy="600"/>
          </a:xfrm>
          <a:prstGeom prst="bentConnector3">
            <a:avLst>
              <a:gd fmla="val 49988" name="adj1"/>
            </a:avLst>
          </a:prstGeom>
          <a:noFill/>
          <a:ln cap="flat" cmpd="sng" w="9525">
            <a:solidFill>
              <a:schemeClr val="dk1"/>
            </a:solidFill>
            <a:prstDash val="solid"/>
            <a:round/>
            <a:headEnd len="med" w="med" type="none"/>
            <a:tailEnd len="med" w="med" type="none"/>
          </a:ln>
        </p:spPr>
      </p:cxnSp>
      <p:cxnSp>
        <p:nvCxnSpPr>
          <p:cNvPr id="806" name="Google Shape;806;p65"/>
          <p:cNvCxnSpPr>
            <a:stCxn id="801" idx="4"/>
            <a:endCxn id="794" idx="0"/>
          </p:cNvCxnSpPr>
          <p:nvPr/>
        </p:nvCxnSpPr>
        <p:spPr>
          <a:xfrm flipH="1" rot="-5400000">
            <a:off x="5431375" y="3936278"/>
            <a:ext cx="307200" cy="600"/>
          </a:xfrm>
          <a:prstGeom prst="bentConnector3">
            <a:avLst>
              <a:gd fmla="val 49988" name="adj1"/>
            </a:avLst>
          </a:prstGeom>
          <a:noFill/>
          <a:ln cap="flat" cmpd="sng" w="9525">
            <a:solidFill>
              <a:schemeClr val="dk1"/>
            </a:solidFill>
            <a:prstDash val="solid"/>
            <a:round/>
            <a:headEnd len="med" w="med" type="none"/>
            <a:tailEnd len="med" w="med" type="none"/>
          </a:ln>
        </p:spPr>
      </p:cxnSp>
      <p:cxnSp>
        <p:nvCxnSpPr>
          <p:cNvPr id="807" name="Google Shape;807;p65"/>
          <p:cNvCxnSpPr>
            <a:stCxn id="803" idx="4"/>
            <a:endCxn id="795" idx="0"/>
          </p:cNvCxnSpPr>
          <p:nvPr/>
        </p:nvCxnSpPr>
        <p:spPr>
          <a:xfrm flipH="1" rot="-5400000">
            <a:off x="7455675" y="3936278"/>
            <a:ext cx="307200" cy="600"/>
          </a:xfrm>
          <a:prstGeom prst="bentConnector3">
            <a:avLst>
              <a:gd fmla="val 49987" name="adj1"/>
            </a:avLst>
          </a:prstGeom>
          <a:noFill/>
          <a:ln cap="flat" cmpd="sng" w="9525">
            <a:solidFill>
              <a:schemeClr val="dk1"/>
            </a:solidFill>
            <a:prstDash val="solid"/>
            <a:round/>
            <a:headEnd len="med" w="med" type="none"/>
            <a:tailEnd len="med" w="med" type="none"/>
          </a:ln>
        </p:spPr>
      </p:cxnSp>
      <p:sp>
        <p:nvSpPr>
          <p:cNvPr id="799" name="Google Shape;799;p65"/>
          <p:cNvSpPr/>
          <p:nvPr/>
        </p:nvSpPr>
        <p:spPr>
          <a:xfrm>
            <a:off x="3242963" y="3148178"/>
            <a:ext cx="634800" cy="634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5"/>
          <p:cNvSpPr/>
          <p:nvPr/>
        </p:nvSpPr>
        <p:spPr>
          <a:xfrm>
            <a:off x="5267275" y="3148178"/>
            <a:ext cx="634800" cy="634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5"/>
          <p:cNvSpPr/>
          <p:nvPr/>
        </p:nvSpPr>
        <p:spPr>
          <a:xfrm>
            <a:off x="7291575" y="3148178"/>
            <a:ext cx="634800" cy="634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 name="Google Shape;808;p65"/>
          <p:cNvGrpSpPr/>
          <p:nvPr/>
        </p:nvGrpSpPr>
        <p:grpSpPr>
          <a:xfrm>
            <a:off x="7396736" y="3252721"/>
            <a:ext cx="428247" cy="425714"/>
            <a:chOff x="7686520" y="3402699"/>
            <a:chExt cx="448192" cy="445541"/>
          </a:xfrm>
        </p:grpSpPr>
        <p:sp>
          <p:nvSpPr>
            <p:cNvPr id="809" name="Google Shape;809;p65"/>
            <p:cNvSpPr/>
            <p:nvPr/>
          </p:nvSpPr>
          <p:spPr>
            <a:xfrm>
              <a:off x="7897267" y="3638352"/>
              <a:ext cx="26698" cy="25839"/>
            </a:xfrm>
            <a:custGeom>
              <a:rect b="b" l="l" r="r" t="t"/>
              <a:pathLst>
                <a:path extrusionOk="0" h="692" w="715">
                  <a:moveTo>
                    <a:pt x="357" y="0"/>
                  </a:moveTo>
                  <a:cubicBezTo>
                    <a:pt x="167" y="0"/>
                    <a:pt x="0" y="167"/>
                    <a:pt x="0" y="358"/>
                  </a:cubicBezTo>
                  <a:cubicBezTo>
                    <a:pt x="0" y="548"/>
                    <a:pt x="167" y="691"/>
                    <a:pt x="357" y="691"/>
                  </a:cubicBezTo>
                  <a:cubicBezTo>
                    <a:pt x="548" y="691"/>
                    <a:pt x="715" y="548"/>
                    <a:pt x="715" y="358"/>
                  </a:cubicBezTo>
                  <a:cubicBezTo>
                    <a:pt x="715" y="167"/>
                    <a:pt x="548" y="0"/>
                    <a:pt x="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5"/>
            <p:cNvSpPr/>
            <p:nvPr/>
          </p:nvSpPr>
          <p:spPr>
            <a:xfrm>
              <a:off x="7819003" y="3560087"/>
              <a:ext cx="183227" cy="182331"/>
            </a:xfrm>
            <a:custGeom>
              <a:rect b="b" l="l" r="r" t="t"/>
              <a:pathLst>
                <a:path extrusionOk="0" h="4883" w="4907">
                  <a:moveTo>
                    <a:pt x="2453" y="1406"/>
                  </a:moveTo>
                  <a:cubicBezTo>
                    <a:pt x="3025" y="1406"/>
                    <a:pt x="3501" y="1882"/>
                    <a:pt x="3501" y="2454"/>
                  </a:cubicBezTo>
                  <a:cubicBezTo>
                    <a:pt x="3501" y="3025"/>
                    <a:pt x="3025" y="3502"/>
                    <a:pt x="2453" y="3502"/>
                  </a:cubicBezTo>
                  <a:cubicBezTo>
                    <a:pt x="1882" y="3502"/>
                    <a:pt x="1405" y="3025"/>
                    <a:pt x="1405" y="2454"/>
                  </a:cubicBezTo>
                  <a:cubicBezTo>
                    <a:pt x="1405" y="1882"/>
                    <a:pt x="1882" y="1406"/>
                    <a:pt x="2453" y="1406"/>
                  </a:cubicBezTo>
                  <a:close/>
                  <a:moveTo>
                    <a:pt x="2453" y="1"/>
                  </a:moveTo>
                  <a:cubicBezTo>
                    <a:pt x="1096" y="1"/>
                    <a:pt x="0" y="1096"/>
                    <a:pt x="0" y="2454"/>
                  </a:cubicBezTo>
                  <a:lnTo>
                    <a:pt x="0" y="4883"/>
                  </a:lnTo>
                  <a:lnTo>
                    <a:pt x="4906" y="4883"/>
                  </a:lnTo>
                  <a:lnTo>
                    <a:pt x="4906" y="2454"/>
                  </a:lnTo>
                  <a:cubicBezTo>
                    <a:pt x="4906" y="1096"/>
                    <a:pt x="3811" y="1"/>
                    <a:pt x="2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5"/>
            <p:cNvSpPr/>
            <p:nvPr/>
          </p:nvSpPr>
          <p:spPr>
            <a:xfrm>
              <a:off x="7884796" y="3769079"/>
              <a:ext cx="51604" cy="79161"/>
            </a:xfrm>
            <a:custGeom>
              <a:rect b="b" l="l" r="r" t="t"/>
              <a:pathLst>
                <a:path extrusionOk="0" h="2120" w="1382">
                  <a:moveTo>
                    <a:pt x="1" y="0"/>
                  </a:moveTo>
                  <a:lnTo>
                    <a:pt x="1" y="2120"/>
                  </a:lnTo>
                  <a:lnTo>
                    <a:pt x="1382" y="2120"/>
                  </a:lnTo>
                  <a:lnTo>
                    <a:pt x="13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5"/>
            <p:cNvSpPr/>
            <p:nvPr/>
          </p:nvSpPr>
          <p:spPr>
            <a:xfrm>
              <a:off x="8002193" y="3402699"/>
              <a:ext cx="132520" cy="104963"/>
            </a:xfrm>
            <a:custGeom>
              <a:rect b="b" l="l" r="r" t="t"/>
              <a:pathLst>
                <a:path extrusionOk="0" h="2811" w="3549">
                  <a:moveTo>
                    <a:pt x="691" y="1"/>
                  </a:moveTo>
                  <a:cubicBezTo>
                    <a:pt x="310" y="1"/>
                    <a:pt x="0" y="310"/>
                    <a:pt x="0" y="691"/>
                  </a:cubicBezTo>
                  <a:cubicBezTo>
                    <a:pt x="0" y="1072"/>
                    <a:pt x="310" y="1382"/>
                    <a:pt x="691" y="1382"/>
                  </a:cubicBezTo>
                  <a:lnTo>
                    <a:pt x="977" y="1382"/>
                  </a:lnTo>
                  <a:lnTo>
                    <a:pt x="1239" y="2811"/>
                  </a:lnTo>
                  <a:lnTo>
                    <a:pt x="2977" y="2811"/>
                  </a:lnTo>
                  <a:lnTo>
                    <a:pt x="3501" y="834"/>
                  </a:lnTo>
                  <a:cubicBezTo>
                    <a:pt x="3549" y="620"/>
                    <a:pt x="3477" y="406"/>
                    <a:pt x="3358" y="239"/>
                  </a:cubicBezTo>
                  <a:cubicBezTo>
                    <a:pt x="3215" y="96"/>
                    <a:pt x="3025" y="1"/>
                    <a:pt x="28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5"/>
            <p:cNvSpPr/>
            <p:nvPr/>
          </p:nvSpPr>
          <p:spPr>
            <a:xfrm>
              <a:off x="7686520" y="3402699"/>
              <a:ext cx="133416" cy="104963"/>
            </a:xfrm>
            <a:custGeom>
              <a:rect b="b" l="l" r="r" t="t"/>
              <a:pathLst>
                <a:path extrusionOk="0" h="2811" w="3573">
                  <a:moveTo>
                    <a:pt x="738" y="1"/>
                  </a:moveTo>
                  <a:cubicBezTo>
                    <a:pt x="524" y="1"/>
                    <a:pt x="333" y="96"/>
                    <a:pt x="191" y="239"/>
                  </a:cubicBezTo>
                  <a:cubicBezTo>
                    <a:pt x="48" y="406"/>
                    <a:pt x="0" y="620"/>
                    <a:pt x="48" y="834"/>
                  </a:cubicBezTo>
                  <a:lnTo>
                    <a:pt x="572" y="2811"/>
                  </a:lnTo>
                  <a:lnTo>
                    <a:pt x="2286" y="2811"/>
                  </a:lnTo>
                  <a:lnTo>
                    <a:pt x="2572" y="1382"/>
                  </a:lnTo>
                  <a:lnTo>
                    <a:pt x="2858" y="1382"/>
                  </a:lnTo>
                  <a:cubicBezTo>
                    <a:pt x="3239" y="1382"/>
                    <a:pt x="3572" y="1049"/>
                    <a:pt x="3548" y="667"/>
                  </a:cubicBezTo>
                  <a:cubicBezTo>
                    <a:pt x="3548" y="263"/>
                    <a:pt x="3215" y="1"/>
                    <a:pt x="2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5"/>
            <p:cNvSpPr/>
            <p:nvPr/>
          </p:nvSpPr>
          <p:spPr>
            <a:xfrm>
              <a:off x="7714973" y="3533426"/>
              <a:ext cx="78265" cy="205445"/>
            </a:xfrm>
            <a:custGeom>
              <a:rect b="b" l="l" r="r" t="t"/>
              <a:pathLst>
                <a:path extrusionOk="0" h="5502" w="2096">
                  <a:moveTo>
                    <a:pt x="0" y="0"/>
                  </a:moveTo>
                  <a:lnTo>
                    <a:pt x="0" y="2810"/>
                  </a:lnTo>
                  <a:cubicBezTo>
                    <a:pt x="0" y="4120"/>
                    <a:pt x="881" y="5192"/>
                    <a:pt x="2096" y="5502"/>
                  </a:cubicBezTo>
                  <a:lnTo>
                    <a:pt x="2096" y="4025"/>
                  </a:lnTo>
                  <a:cubicBezTo>
                    <a:pt x="1667" y="3763"/>
                    <a:pt x="1381" y="3334"/>
                    <a:pt x="1381" y="2810"/>
                  </a:cubicBezTo>
                  <a:lnTo>
                    <a:pt x="13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5"/>
            <p:cNvSpPr/>
            <p:nvPr/>
          </p:nvSpPr>
          <p:spPr>
            <a:xfrm>
              <a:off x="8027957" y="3534323"/>
              <a:ext cx="78302" cy="204549"/>
            </a:xfrm>
            <a:custGeom>
              <a:rect b="b" l="l" r="r" t="t"/>
              <a:pathLst>
                <a:path extrusionOk="0" h="5478" w="2097">
                  <a:moveTo>
                    <a:pt x="691" y="0"/>
                  </a:moveTo>
                  <a:lnTo>
                    <a:pt x="691" y="2786"/>
                  </a:lnTo>
                  <a:cubicBezTo>
                    <a:pt x="691" y="3310"/>
                    <a:pt x="430" y="3739"/>
                    <a:pt x="1" y="4001"/>
                  </a:cubicBezTo>
                  <a:lnTo>
                    <a:pt x="1" y="5478"/>
                  </a:lnTo>
                  <a:cubicBezTo>
                    <a:pt x="1215" y="5168"/>
                    <a:pt x="2097" y="4096"/>
                    <a:pt x="2097" y="2786"/>
                  </a:cubicBezTo>
                  <a:lnTo>
                    <a:pt x="20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65"/>
          <p:cNvGrpSpPr/>
          <p:nvPr/>
        </p:nvGrpSpPr>
        <p:grpSpPr>
          <a:xfrm>
            <a:off x="5409207" y="3252713"/>
            <a:ext cx="350932" cy="425714"/>
            <a:chOff x="6965336" y="3413378"/>
            <a:chExt cx="367276" cy="445541"/>
          </a:xfrm>
        </p:grpSpPr>
        <p:sp>
          <p:nvSpPr>
            <p:cNvPr id="817" name="Google Shape;817;p65"/>
            <p:cNvSpPr/>
            <p:nvPr/>
          </p:nvSpPr>
          <p:spPr>
            <a:xfrm>
              <a:off x="7099610" y="3413378"/>
              <a:ext cx="233002" cy="231247"/>
            </a:xfrm>
            <a:custGeom>
              <a:rect b="b" l="l" r="r" t="t"/>
              <a:pathLst>
                <a:path extrusionOk="0" h="6193" w="6240">
                  <a:moveTo>
                    <a:pt x="1239" y="0"/>
                  </a:moveTo>
                  <a:lnTo>
                    <a:pt x="501" y="739"/>
                  </a:lnTo>
                  <a:lnTo>
                    <a:pt x="2477" y="2715"/>
                  </a:lnTo>
                  <a:lnTo>
                    <a:pt x="1620" y="3596"/>
                  </a:lnTo>
                  <a:lnTo>
                    <a:pt x="739" y="3477"/>
                  </a:lnTo>
                  <a:lnTo>
                    <a:pt x="1" y="4216"/>
                  </a:lnTo>
                  <a:lnTo>
                    <a:pt x="1239" y="4954"/>
                  </a:lnTo>
                  <a:lnTo>
                    <a:pt x="1977" y="6192"/>
                  </a:lnTo>
                  <a:lnTo>
                    <a:pt x="2715" y="5454"/>
                  </a:lnTo>
                  <a:lnTo>
                    <a:pt x="2596" y="4573"/>
                  </a:lnTo>
                  <a:lnTo>
                    <a:pt x="3477" y="3715"/>
                  </a:lnTo>
                  <a:lnTo>
                    <a:pt x="5454" y="5692"/>
                  </a:lnTo>
                  <a:lnTo>
                    <a:pt x="6192" y="4954"/>
                  </a:lnTo>
                  <a:lnTo>
                    <a:pt x="4954" y="2239"/>
                  </a:lnTo>
                  <a:lnTo>
                    <a:pt x="5954" y="1191"/>
                  </a:lnTo>
                  <a:cubicBezTo>
                    <a:pt x="6240" y="905"/>
                    <a:pt x="6240" y="477"/>
                    <a:pt x="5954" y="191"/>
                  </a:cubicBezTo>
                  <a:lnTo>
                    <a:pt x="5978" y="191"/>
                  </a:lnTo>
                  <a:cubicBezTo>
                    <a:pt x="5847" y="72"/>
                    <a:pt x="5662" y="12"/>
                    <a:pt x="5478" y="12"/>
                  </a:cubicBezTo>
                  <a:cubicBezTo>
                    <a:pt x="5293" y="12"/>
                    <a:pt x="5109" y="72"/>
                    <a:pt x="4978" y="191"/>
                  </a:cubicBezTo>
                  <a:lnTo>
                    <a:pt x="3954" y="1239"/>
                  </a:lnTo>
                  <a:lnTo>
                    <a:pt x="12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5"/>
            <p:cNvSpPr/>
            <p:nvPr/>
          </p:nvSpPr>
          <p:spPr>
            <a:xfrm>
              <a:off x="6965336" y="3447171"/>
              <a:ext cx="332625" cy="411748"/>
            </a:xfrm>
            <a:custGeom>
              <a:rect b="b" l="l" r="r" t="t"/>
              <a:pathLst>
                <a:path extrusionOk="0" h="11027" w="8908">
                  <a:moveTo>
                    <a:pt x="3263" y="0"/>
                  </a:moveTo>
                  <a:cubicBezTo>
                    <a:pt x="1358" y="548"/>
                    <a:pt x="1" y="2310"/>
                    <a:pt x="1" y="4335"/>
                  </a:cubicBezTo>
                  <a:cubicBezTo>
                    <a:pt x="1" y="5454"/>
                    <a:pt x="405" y="6526"/>
                    <a:pt x="1167" y="7383"/>
                  </a:cubicBezTo>
                  <a:lnTo>
                    <a:pt x="4549" y="11026"/>
                  </a:lnTo>
                  <a:lnTo>
                    <a:pt x="7574" y="7740"/>
                  </a:lnTo>
                  <a:lnTo>
                    <a:pt x="7597" y="7764"/>
                  </a:lnTo>
                  <a:cubicBezTo>
                    <a:pt x="7764" y="7526"/>
                    <a:pt x="8526" y="6907"/>
                    <a:pt x="8907" y="5621"/>
                  </a:cubicBezTo>
                  <a:lnTo>
                    <a:pt x="7669" y="4406"/>
                  </a:lnTo>
                  <a:cubicBezTo>
                    <a:pt x="7645" y="6121"/>
                    <a:pt x="6240" y="7478"/>
                    <a:pt x="4549" y="7478"/>
                  </a:cubicBezTo>
                  <a:cubicBezTo>
                    <a:pt x="2834" y="7478"/>
                    <a:pt x="1382" y="6073"/>
                    <a:pt x="1382" y="4335"/>
                  </a:cubicBezTo>
                  <a:cubicBezTo>
                    <a:pt x="1382" y="2596"/>
                    <a:pt x="2763" y="1239"/>
                    <a:pt x="4478" y="1191"/>
                  </a:cubicBezTo>
                  <a:lnTo>
                    <a:pt x="3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65"/>
          <p:cNvGrpSpPr/>
          <p:nvPr/>
        </p:nvGrpSpPr>
        <p:grpSpPr>
          <a:xfrm>
            <a:off x="3346909" y="3290939"/>
            <a:ext cx="425714" cy="349256"/>
            <a:chOff x="6231717" y="3447171"/>
            <a:chExt cx="445541" cy="365521"/>
          </a:xfrm>
        </p:grpSpPr>
        <p:sp>
          <p:nvSpPr>
            <p:cNvPr id="820" name="Google Shape;820;p65"/>
            <p:cNvSpPr/>
            <p:nvPr/>
          </p:nvSpPr>
          <p:spPr>
            <a:xfrm>
              <a:off x="6520728" y="3551200"/>
              <a:ext cx="156529" cy="209029"/>
            </a:xfrm>
            <a:custGeom>
              <a:rect b="b" l="l" r="r" t="t"/>
              <a:pathLst>
                <a:path extrusionOk="0" h="5598" w="4192">
                  <a:moveTo>
                    <a:pt x="3501" y="691"/>
                  </a:moveTo>
                  <a:lnTo>
                    <a:pt x="3501" y="2096"/>
                  </a:lnTo>
                  <a:lnTo>
                    <a:pt x="2453" y="2096"/>
                  </a:lnTo>
                  <a:lnTo>
                    <a:pt x="2453" y="691"/>
                  </a:lnTo>
                  <a:close/>
                  <a:moveTo>
                    <a:pt x="2858" y="2811"/>
                  </a:moveTo>
                  <a:lnTo>
                    <a:pt x="2096" y="3406"/>
                  </a:lnTo>
                  <a:lnTo>
                    <a:pt x="1334" y="2811"/>
                  </a:lnTo>
                  <a:close/>
                  <a:moveTo>
                    <a:pt x="2096" y="4287"/>
                  </a:moveTo>
                  <a:lnTo>
                    <a:pt x="2834" y="4906"/>
                  </a:lnTo>
                  <a:lnTo>
                    <a:pt x="1334" y="4906"/>
                  </a:lnTo>
                  <a:lnTo>
                    <a:pt x="2096" y="4287"/>
                  </a:lnTo>
                  <a:close/>
                  <a:moveTo>
                    <a:pt x="834" y="1"/>
                  </a:moveTo>
                  <a:cubicBezTo>
                    <a:pt x="929" y="215"/>
                    <a:pt x="977" y="453"/>
                    <a:pt x="1001" y="715"/>
                  </a:cubicBezTo>
                  <a:lnTo>
                    <a:pt x="1739" y="715"/>
                  </a:lnTo>
                  <a:lnTo>
                    <a:pt x="1739" y="2096"/>
                  </a:lnTo>
                  <a:lnTo>
                    <a:pt x="834" y="2096"/>
                  </a:lnTo>
                  <a:cubicBezTo>
                    <a:pt x="762" y="2263"/>
                    <a:pt x="572" y="2620"/>
                    <a:pt x="334" y="2906"/>
                  </a:cubicBezTo>
                  <a:lnTo>
                    <a:pt x="1524" y="3859"/>
                  </a:lnTo>
                  <a:lnTo>
                    <a:pt x="215" y="4906"/>
                  </a:lnTo>
                  <a:lnTo>
                    <a:pt x="0" y="4906"/>
                  </a:lnTo>
                  <a:lnTo>
                    <a:pt x="0" y="5597"/>
                  </a:lnTo>
                  <a:lnTo>
                    <a:pt x="4192" y="5597"/>
                  </a:lnTo>
                  <a:lnTo>
                    <a:pt x="4192" y="4906"/>
                  </a:lnTo>
                  <a:lnTo>
                    <a:pt x="3977" y="4906"/>
                  </a:lnTo>
                  <a:lnTo>
                    <a:pt x="2668" y="3859"/>
                  </a:lnTo>
                  <a:lnTo>
                    <a:pt x="3977" y="2811"/>
                  </a:lnTo>
                  <a:lnTo>
                    <a:pt x="4192" y="2811"/>
                  </a:lnTo>
                  <a:lnTo>
                    <a:pt x="41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65"/>
            <p:cNvSpPr/>
            <p:nvPr/>
          </p:nvSpPr>
          <p:spPr>
            <a:xfrm>
              <a:off x="6520728" y="3760192"/>
              <a:ext cx="52500" cy="52500"/>
            </a:xfrm>
            <a:custGeom>
              <a:rect b="b" l="l" r="r" t="t"/>
              <a:pathLst>
                <a:path extrusionOk="0" h="1406" w="1406">
                  <a:moveTo>
                    <a:pt x="691" y="0"/>
                  </a:moveTo>
                  <a:cubicBezTo>
                    <a:pt x="310" y="0"/>
                    <a:pt x="0" y="310"/>
                    <a:pt x="0" y="691"/>
                  </a:cubicBezTo>
                  <a:cubicBezTo>
                    <a:pt x="0" y="1096"/>
                    <a:pt x="310" y="1405"/>
                    <a:pt x="691" y="1405"/>
                  </a:cubicBezTo>
                  <a:cubicBezTo>
                    <a:pt x="1096" y="1405"/>
                    <a:pt x="1405" y="1096"/>
                    <a:pt x="1405" y="691"/>
                  </a:cubicBezTo>
                  <a:cubicBezTo>
                    <a:pt x="1405" y="310"/>
                    <a:pt x="1096" y="0"/>
                    <a:pt x="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65"/>
            <p:cNvSpPr/>
            <p:nvPr/>
          </p:nvSpPr>
          <p:spPr>
            <a:xfrm>
              <a:off x="6624757" y="3760192"/>
              <a:ext cx="52500" cy="52500"/>
            </a:xfrm>
            <a:custGeom>
              <a:rect b="b" l="l" r="r" t="t"/>
              <a:pathLst>
                <a:path extrusionOk="0" h="1406" w="1406">
                  <a:moveTo>
                    <a:pt x="715" y="0"/>
                  </a:moveTo>
                  <a:cubicBezTo>
                    <a:pt x="310" y="0"/>
                    <a:pt x="1" y="310"/>
                    <a:pt x="1" y="691"/>
                  </a:cubicBezTo>
                  <a:cubicBezTo>
                    <a:pt x="1" y="1096"/>
                    <a:pt x="310" y="1405"/>
                    <a:pt x="715" y="1405"/>
                  </a:cubicBezTo>
                  <a:cubicBezTo>
                    <a:pt x="1096" y="1405"/>
                    <a:pt x="1406" y="1096"/>
                    <a:pt x="1406" y="691"/>
                  </a:cubicBezTo>
                  <a:cubicBezTo>
                    <a:pt x="1406" y="310"/>
                    <a:pt x="1096" y="0"/>
                    <a:pt x="7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65"/>
            <p:cNvSpPr/>
            <p:nvPr/>
          </p:nvSpPr>
          <p:spPr>
            <a:xfrm>
              <a:off x="6429133" y="3693466"/>
              <a:ext cx="52500" cy="119227"/>
            </a:xfrm>
            <a:custGeom>
              <a:rect b="b" l="l" r="r" t="t"/>
              <a:pathLst>
                <a:path extrusionOk="0" h="3193" w="1406">
                  <a:moveTo>
                    <a:pt x="358" y="1"/>
                  </a:moveTo>
                  <a:lnTo>
                    <a:pt x="358" y="1192"/>
                  </a:lnTo>
                  <a:cubicBezTo>
                    <a:pt x="143" y="1311"/>
                    <a:pt x="0" y="1525"/>
                    <a:pt x="0" y="1787"/>
                  </a:cubicBezTo>
                  <a:lnTo>
                    <a:pt x="0" y="2478"/>
                  </a:lnTo>
                  <a:cubicBezTo>
                    <a:pt x="0" y="2883"/>
                    <a:pt x="310" y="3192"/>
                    <a:pt x="715" y="3192"/>
                  </a:cubicBezTo>
                  <a:cubicBezTo>
                    <a:pt x="1096" y="3192"/>
                    <a:pt x="1405" y="2883"/>
                    <a:pt x="1405" y="2478"/>
                  </a:cubicBezTo>
                  <a:lnTo>
                    <a:pt x="1405" y="1787"/>
                  </a:lnTo>
                  <a:cubicBezTo>
                    <a:pt x="1405" y="1525"/>
                    <a:pt x="1263" y="1311"/>
                    <a:pt x="1048" y="1192"/>
                  </a:cubicBezTo>
                  <a:lnTo>
                    <a:pt x="1048" y="1"/>
                  </a:lnTo>
                  <a:cubicBezTo>
                    <a:pt x="929" y="25"/>
                    <a:pt x="834" y="49"/>
                    <a:pt x="715" y="49"/>
                  </a:cubicBezTo>
                  <a:lnTo>
                    <a:pt x="691" y="49"/>
                  </a:lnTo>
                  <a:cubicBezTo>
                    <a:pt x="572" y="49"/>
                    <a:pt x="477" y="25"/>
                    <a:pt x="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65"/>
            <p:cNvSpPr/>
            <p:nvPr/>
          </p:nvSpPr>
          <p:spPr>
            <a:xfrm>
              <a:off x="6376671" y="3512068"/>
              <a:ext cx="156529" cy="156567"/>
            </a:xfrm>
            <a:custGeom>
              <a:rect b="b" l="l" r="r" t="t"/>
              <a:pathLst>
                <a:path extrusionOk="0" h="4193" w="4192">
                  <a:moveTo>
                    <a:pt x="3144" y="1049"/>
                  </a:moveTo>
                  <a:lnTo>
                    <a:pt x="3144" y="1763"/>
                  </a:lnTo>
                  <a:lnTo>
                    <a:pt x="1048" y="1763"/>
                  </a:lnTo>
                  <a:lnTo>
                    <a:pt x="1048" y="1049"/>
                  </a:lnTo>
                  <a:close/>
                  <a:moveTo>
                    <a:pt x="2096" y="1"/>
                  </a:moveTo>
                  <a:cubicBezTo>
                    <a:pt x="953" y="1"/>
                    <a:pt x="0" y="953"/>
                    <a:pt x="0" y="2097"/>
                  </a:cubicBezTo>
                  <a:cubicBezTo>
                    <a:pt x="0" y="3263"/>
                    <a:pt x="953" y="4192"/>
                    <a:pt x="2096" y="4192"/>
                  </a:cubicBezTo>
                  <a:cubicBezTo>
                    <a:pt x="3263" y="4192"/>
                    <a:pt x="4192" y="3263"/>
                    <a:pt x="4192" y="2097"/>
                  </a:cubicBezTo>
                  <a:cubicBezTo>
                    <a:pt x="4192" y="953"/>
                    <a:pt x="3263" y="1"/>
                    <a:pt x="2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65"/>
            <p:cNvSpPr/>
            <p:nvPr/>
          </p:nvSpPr>
          <p:spPr>
            <a:xfrm>
              <a:off x="6272641" y="3642795"/>
              <a:ext cx="52500" cy="52500"/>
            </a:xfrm>
            <a:custGeom>
              <a:rect b="b" l="l" r="r" t="t"/>
              <a:pathLst>
                <a:path extrusionOk="0" h="1406" w="1406">
                  <a:moveTo>
                    <a:pt x="691" y="1"/>
                  </a:moveTo>
                  <a:cubicBezTo>
                    <a:pt x="310" y="1"/>
                    <a:pt x="0" y="310"/>
                    <a:pt x="0" y="691"/>
                  </a:cubicBezTo>
                  <a:cubicBezTo>
                    <a:pt x="0" y="1072"/>
                    <a:pt x="310" y="1406"/>
                    <a:pt x="691" y="1406"/>
                  </a:cubicBezTo>
                  <a:cubicBezTo>
                    <a:pt x="1072" y="1406"/>
                    <a:pt x="1405" y="1072"/>
                    <a:pt x="1405" y="691"/>
                  </a:cubicBezTo>
                  <a:cubicBezTo>
                    <a:pt x="1405" y="310"/>
                    <a:pt x="1072" y="1"/>
                    <a:pt x="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5"/>
            <p:cNvSpPr/>
            <p:nvPr/>
          </p:nvSpPr>
          <p:spPr>
            <a:xfrm>
              <a:off x="6423794" y="3447171"/>
              <a:ext cx="63179" cy="44509"/>
            </a:xfrm>
            <a:custGeom>
              <a:rect b="b" l="l" r="r" t="t"/>
              <a:pathLst>
                <a:path extrusionOk="0" h="1192" w="1692">
                  <a:moveTo>
                    <a:pt x="191" y="0"/>
                  </a:moveTo>
                  <a:lnTo>
                    <a:pt x="1" y="1191"/>
                  </a:lnTo>
                  <a:cubicBezTo>
                    <a:pt x="262" y="1096"/>
                    <a:pt x="548" y="1048"/>
                    <a:pt x="834" y="1048"/>
                  </a:cubicBezTo>
                  <a:cubicBezTo>
                    <a:pt x="1144" y="1048"/>
                    <a:pt x="1429" y="1096"/>
                    <a:pt x="1691" y="1191"/>
                  </a:cubicBezTo>
                  <a:lnTo>
                    <a:pt x="15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65"/>
            <p:cNvSpPr/>
            <p:nvPr/>
          </p:nvSpPr>
          <p:spPr>
            <a:xfrm>
              <a:off x="6231717" y="3586785"/>
              <a:ext cx="143199" cy="69378"/>
            </a:xfrm>
            <a:custGeom>
              <a:rect b="b" l="l" r="r" t="t"/>
              <a:pathLst>
                <a:path extrusionOk="0" h="1858" w="3835">
                  <a:moveTo>
                    <a:pt x="3192" y="0"/>
                  </a:moveTo>
                  <a:lnTo>
                    <a:pt x="1" y="453"/>
                  </a:lnTo>
                  <a:lnTo>
                    <a:pt x="1" y="1858"/>
                  </a:lnTo>
                  <a:lnTo>
                    <a:pt x="453" y="1858"/>
                  </a:lnTo>
                  <a:cubicBezTo>
                    <a:pt x="596" y="1239"/>
                    <a:pt x="1144" y="810"/>
                    <a:pt x="1787" y="810"/>
                  </a:cubicBezTo>
                  <a:cubicBezTo>
                    <a:pt x="2453" y="810"/>
                    <a:pt x="2977" y="1239"/>
                    <a:pt x="3144" y="1834"/>
                  </a:cubicBezTo>
                  <a:lnTo>
                    <a:pt x="3835" y="1834"/>
                  </a:lnTo>
                  <a:cubicBezTo>
                    <a:pt x="3406" y="1334"/>
                    <a:pt x="3168" y="715"/>
                    <a:pt x="3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65"/>
          <p:cNvGrpSpPr/>
          <p:nvPr/>
        </p:nvGrpSpPr>
        <p:grpSpPr>
          <a:xfrm>
            <a:off x="1320342" y="3252723"/>
            <a:ext cx="428247" cy="425714"/>
            <a:chOff x="5485663" y="3424954"/>
            <a:chExt cx="448192" cy="445541"/>
          </a:xfrm>
        </p:grpSpPr>
        <p:sp>
          <p:nvSpPr>
            <p:cNvPr id="829" name="Google Shape;829;p65"/>
            <p:cNvSpPr/>
            <p:nvPr/>
          </p:nvSpPr>
          <p:spPr>
            <a:xfrm>
              <a:off x="5670608" y="3424954"/>
              <a:ext cx="78302" cy="261455"/>
            </a:xfrm>
            <a:custGeom>
              <a:rect b="b" l="l" r="r" t="t"/>
              <a:pathLst>
                <a:path extrusionOk="0" h="7002" w="2097">
                  <a:moveTo>
                    <a:pt x="1025" y="0"/>
                  </a:moveTo>
                  <a:cubicBezTo>
                    <a:pt x="596" y="24"/>
                    <a:pt x="1" y="1834"/>
                    <a:pt x="1" y="3501"/>
                  </a:cubicBezTo>
                  <a:cubicBezTo>
                    <a:pt x="1" y="4263"/>
                    <a:pt x="120" y="4977"/>
                    <a:pt x="334" y="5525"/>
                  </a:cubicBezTo>
                  <a:cubicBezTo>
                    <a:pt x="525" y="5977"/>
                    <a:pt x="644" y="6478"/>
                    <a:pt x="667" y="7001"/>
                  </a:cubicBezTo>
                  <a:lnTo>
                    <a:pt x="1406" y="7001"/>
                  </a:lnTo>
                  <a:cubicBezTo>
                    <a:pt x="1453" y="6478"/>
                    <a:pt x="1549" y="5977"/>
                    <a:pt x="1739" y="5525"/>
                  </a:cubicBezTo>
                  <a:cubicBezTo>
                    <a:pt x="1977" y="4977"/>
                    <a:pt x="2096" y="4263"/>
                    <a:pt x="2096" y="3525"/>
                  </a:cubicBezTo>
                  <a:cubicBezTo>
                    <a:pt x="2096" y="1810"/>
                    <a:pt x="1477" y="24"/>
                    <a:pt x="1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5"/>
            <p:cNvSpPr/>
            <p:nvPr/>
          </p:nvSpPr>
          <p:spPr>
            <a:xfrm>
              <a:off x="5747081" y="3430256"/>
              <a:ext cx="106755" cy="256152"/>
            </a:xfrm>
            <a:custGeom>
              <a:rect b="b" l="l" r="r" t="t"/>
              <a:pathLst>
                <a:path extrusionOk="0" h="6860" w="2859">
                  <a:moveTo>
                    <a:pt x="1" y="1"/>
                  </a:moveTo>
                  <a:cubicBezTo>
                    <a:pt x="453" y="811"/>
                    <a:pt x="739" y="2144"/>
                    <a:pt x="739" y="3359"/>
                  </a:cubicBezTo>
                  <a:cubicBezTo>
                    <a:pt x="739" y="4216"/>
                    <a:pt x="596" y="5026"/>
                    <a:pt x="358" y="5645"/>
                  </a:cubicBezTo>
                  <a:cubicBezTo>
                    <a:pt x="191" y="6026"/>
                    <a:pt x="120" y="6431"/>
                    <a:pt x="72" y="6859"/>
                  </a:cubicBezTo>
                  <a:lnTo>
                    <a:pt x="1453" y="6859"/>
                  </a:lnTo>
                  <a:cubicBezTo>
                    <a:pt x="1596" y="6645"/>
                    <a:pt x="1763" y="6407"/>
                    <a:pt x="1930" y="6193"/>
                  </a:cubicBezTo>
                  <a:cubicBezTo>
                    <a:pt x="2525" y="5502"/>
                    <a:pt x="2858" y="4621"/>
                    <a:pt x="2858" y="3716"/>
                  </a:cubicBezTo>
                  <a:cubicBezTo>
                    <a:pt x="2858" y="2549"/>
                    <a:pt x="2335" y="1454"/>
                    <a:pt x="1430" y="715"/>
                  </a:cubicBezTo>
                  <a:cubicBezTo>
                    <a:pt x="1001" y="358"/>
                    <a:pt x="525" y="12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65"/>
            <p:cNvSpPr/>
            <p:nvPr/>
          </p:nvSpPr>
          <p:spPr>
            <a:xfrm>
              <a:off x="5575466" y="3429397"/>
              <a:ext cx="96076" cy="257011"/>
            </a:xfrm>
            <a:custGeom>
              <a:rect b="b" l="l" r="r" t="t"/>
              <a:pathLst>
                <a:path extrusionOk="0" h="6883" w="2573">
                  <a:moveTo>
                    <a:pt x="2572" y="0"/>
                  </a:moveTo>
                  <a:cubicBezTo>
                    <a:pt x="1382" y="334"/>
                    <a:pt x="429" y="1238"/>
                    <a:pt x="0" y="2382"/>
                  </a:cubicBezTo>
                  <a:cubicBezTo>
                    <a:pt x="120" y="2501"/>
                    <a:pt x="239" y="2643"/>
                    <a:pt x="334" y="2810"/>
                  </a:cubicBezTo>
                  <a:cubicBezTo>
                    <a:pt x="810" y="3048"/>
                    <a:pt x="1144" y="3525"/>
                    <a:pt x="1144" y="4096"/>
                  </a:cubicBezTo>
                  <a:cubicBezTo>
                    <a:pt x="1144" y="4715"/>
                    <a:pt x="715" y="5239"/>
                    <a:pt x="143" y="5430"/>
                  </a:cubicBezTo>
                  <a:cubicBezTo>
                    <a:pt x="310" y="5787"/>
                    <a:pt x="524" y="6097"/>
                    <a:pt x="810" y="6382"/>
                  </a:cubicBezTo>
                  <a:cubicBezTo>
                    <a:pt x="953" y="6549"/>
                    <a:pt x="1072" y="6716"/>
                    <a:pt x="1191" y="6882"/>
                  </a:cubicBezTo>
                  <a:lnTo>
                    <a:pt x="2501" y="6882"/>
                  </a:lnTo>
                  <a:cubicBezTo>
                    <a:pt x="2477" y="6454"/>
                    <a:pt x="2406" y="6049"/>
                    <a:pt x="2239" y="5668"/>
                  </a:cubicBezTo>
                  <a:cubicBezTo>
                    <a:pt x="1977" y="5049"/>
                    <a:pt x="1834" y="4239"/>
                    <a:pt x="1834" y="3382"/>
                  </a:cubicBezTo>
                  <a:cubicBezTo>
                    <a:pt x="1834" y="2167"/>
                    <a:pt x="2120" y="834"/>
                    <a:pt x="25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5"/>
            <p:cNvSpPr/>
            <p:nvPr/>
          </p:nvSpPr>
          <p:spPr>
            <a:xfrm>
              <a:off x="5485663" y="3529879"/>
              <a:ext cx="107614" cy="78265"/>
            </a:xfrm>
            <a:custGeom>
              <a:rect b="b" l="l" r="r" t="t"/>
              <a:pathLst>
                <a:path extrusionOk="0" h="2096" w="2882">
                  <a:moveTo>
                    <a:pt x="738" y="0"/>
                  </a:moveTo>
                  <a:cubicBezTo>
                    <a:pt x="381" y="0"/>
                    <a:pt x="72" y="286"/>
                    <a:pt x="48" y="643"/>
                  </a:cubicBezTo>
                  <a:cubicBezTo>
                    <a:pt x="0" y="1072"/>
                    <a:pt x="334" y="1405"/>
                    <a:pt x="738" y="1405"/>
                  </a:cubicBezTo>
                  <a:cubicBezTo>
                    <a:pt x="738" y="1786"/>
                    <a:pt x="1048" y="2096"/>
                    <a:pt x="1429" y="2096"/>
                  </a:cubicBezTo>
                  <a:lnTo>
                    <a:pt x="2144" y="2096"/>
                  </a:lnTo>
                  <a:cubicBezTo>
                    <a:pt x="2501" y="2096"/>
                    <a:pt x="2834" y="1810"/>
                    <a:pt x="2858" y="1453"/>
                  </a:cubicBezTo>
                  <a:cubicBezTo>
                    <a:pt x="2882" y="1048"/>
                    <a:pt x="2548" y="715"/>
                    <a:pt x="2167" y="715"/>
                  </a:cubicBezTo>
                  <a:cubicBezTo>
                    <a:pt x="2167" y="310"/>
                    <a:pt x="181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65"/>
            <p:cNvSpPr/>
            <p:nvPr/>
          </p:nvSpPr>
          <p:spPr>
            <a:xfrm>
              <a:off x="5826242" y="3713032"/>
              <a:ext cx="107614" cy="78302"/>
            </a:xfrm>
            <a:custGeom>
              <a:rect b="b" l="l" r="r" t="t"/>
              <a:pathLst>
                <a:path extrusionOk="0" h="2097" w="2882">
                  <a:moveTo>
                    <a:pt x="738" y="1"/>
                  </a:moveTo>
                  <a:cubicBezTo>
                    <a:pt x="357" y="1"/>
                    <a:pt x="48" y="263"/>
                    <a:pt x="24" y="644"/>
                  </a:cubicBezTo>
                  <a:cubicBezTo>
                    <a:pt x="0" y="1049"/>
                    <a:pt x="334" y="1382"/>
                    <a:pt x="715" y="1382"/>
                  </a:cubicBezTo>
                  <a:cubicBezTo>
                    <a:pt x="715" y="1787"/>
                    <a:pt x="1072" y="2097"/>
                    <a:pt x="1453" y="2097"/>
                  </a:cubicBezTo>
                  <a:lnTo>
                    <a:pt x="2120" y="2097"/>
                  </a:lnTo>
                  <a:cubicBezTo>
                    <a:pt x="2501" y="2097"/>
                    <a:pt x="2810" y="1811"/>
                    <a:pt x="2834" y="1430"/>
                  </a:cubicBezTo>
                  <a:cubicBezTo>
                    <a:pt x="2882" y="1025"/>
                    <a:pt x="2548" y="692"/>
                    <a:pt x="2143" y="692"/>
                  </a:cubicBezTo>
                  <a:cubicBezTo>
                    <a:pt x="2143" y="310"/>
                    <a:pt x="1834" y="1"/>
                    <a:pt x="1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65"/>
            <p:cNvSpPr/>
            <p:nvPr/>
          </p:nvSpPr>
          <p:spPr>
            <a:xfrm>
              <a:off x="5618146" y="3713032"/>
              <a:ext cx="183227" cy="157463"/>
            </a:xfrm>
            <a:custGeom>
              <a:rect b="b" l="l" r="r" t="t"/>
              <a:pathLst>
                <a:path extrusionOk="0" h="4217" w="4907">
                  <a:moveTo>
                    <a:pt x="405" y="1"/>
                  </a:moveTo>
                  <a:cubicBezTo>
                    <a:pt x="572" y="430"/>
                    <a:pt x="667" y="906"/>
                    <a:pt x="691" y="1382"/>
                  </a:cubicBezTo>
                  <a:lnTo>
                    <a:pt x="1" y="1382"/>
                  </a:lnTo>
                  <a:lnTo>
                    <a:pt x="1" y="2097"/>
                  </a:lnTo>
                  <a:lnTo>
                    <a:pt x="715" y="2097"/>
                  </a:lnTo>
                  <a:lnTo>
                    <a:pt x="715" y="4216"/>
                  </a:lnTo>
                  <a:lnTo>
                    <a:pt x="4192" y="4216"/>
                  </a:lnTo>
                  <a:lnTo>
                    <a:pt x="4192" y="2097"/>
                  </a:lnTo>
                  <a:lnTo>
                    <a:pt x="4906" y="2097"/>
                  </a:lnTo>
                  <a:lnTo>
                    <a:pt x="4906" y="1382"/>
                  </a:lnTo>
                  <a:lnTo>
                    <a:pt x="4216" y="1382"/>
                  </a:lnTo>
                  <a:cubicBezTo>
                    <a:pt x="4240" y="930"/>
                    <a:pt x="4359" y="453"/>
                    <a:pt x="4549" y="1"/>
                  </a:cubicBezTo>
                  <a:lnTo>
                    <a:pt x="3811" y="1"/>
                  </a:lnTo>
                  <a:cubicBezTo>
                    <a:pt x="3644" y="453"/>
                    <a:pt x="3525" y="930"/>
                    <a:pt x="3501" y="1382"/>
                  </a:cubicBezTo>
                  <a:lnTo>
                    <a:pt x="1406" y="1382"/>
                  </a:lnTo>
                  <a:cubicBezTo>
                    <a:pt x="1382" y="906"/>
                    <a:pt x="1287" y="430"/>
                    <a:pt x="1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WORKING IN AVIATION</a:t>
            </a:r>
            <a:endParaRPr/>
          </a:p>
        </p:txBody>
      </p:sp>
      <p:grpSp>
        <p:nvGrpSpPr>
          <p:cNvPr id="840" name="Google Shape;840;p66"/>
          <p:cNvGrpSpPr/>
          <p:nvPr/>
        </p:nvGrpSpPr>
        <p:grpSpPr>
          <a:xfrm>
            <a:off x="2525243" y="1613924"/>
            <a:ext cx="450747" cy="450795"/>
            <a:chOff x="1492675" y="4992125"/>
            <a:chExt cx="481825" cy="481825"/>
          </a:xfrm>
        </p:grpSpPr>
        <p:sp>
          <p:nvSpPr>
            <p:cNvPr id="841" name="Google Shape;841;p6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2" name="Google Shape;842;p6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843" name="Google Shape;843;p66"/>
          <p:cNvGrpSpPr/>
          <p:nvPr/>
        </p:nvGrpSpPr>
        <p:grpSpPr>
          <a:xfrm>
            <a:off x="6168010" y="1613921"/>
            <a:ext cx="450747" cy="450795"/>
            <a:chOff x="2085525" y="4992125"/>
            <a:chExt cx="481825" cy="481825"/>
          </a:xfrm>
        </p:grpSpPr>
        <p:sp>
          <p:nvSpPr>
            <p:cNvPr id="844" name="Google Shape;844;p6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45" name="Google Shape;845;p6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aphicFrame>
        <p:nvGraphicFramePr>
          <p:cNvPr id="846" name="Google Shape;846;p66"/>
          <p:cNvGraphicFramePr/>
          <p:nvPr/>
        </p:nvGraphicFramePr>
        <p:xfrm>
          <a:off x="1332363" y="2343500"/>
          <a:ext cx="3000000" cy="3000000"/>
        </p:xfrm>
        <a:graphic>
          <a:graphicData uri="http://schemas.openxmlformats.org/drawingml/2006/table">
            <a:tbl>
              <a:tblPr>
                <a:noFill/>
                <a:tableStyleId>{349C4B01-ADB5-427F-A3EA-DA76F293A566}</a:tableStyleId>
              </a:tblPr>
              <a:tblGrid>
                <a:gridCol w="2836500"/>
              </a:tblGrid>
              <a:tr h="571800">
                <a:tc>
                  <a:txBody>
                    <a:bodyPr/>
                    <a:lstStyle/>
                    <a:p>
                      <a:pPr indent="0" lvl="0" marL="0" rtl="0" algn="ctr">
                        <a:spcBef>
                          <a:spcPts val="0"/>
                        </a:spcBef>
                        <a:spcAft>
                          <a:spcPts val="0"/>
                        </a:spcAft>
                        <a:buNone/>
                      </a:pPr>
                      <a:r>
                        <a:rPr lang="en" sz="2200">
                          <a:solidFill>
                            <a:schemeClr val="lt1"/>
                          </a:solidFill>
                          <a:latin typeface="Alata"/>
                          <a:ea typeface="Alata"/>
                          <a:cs typeface="Alata"/>
                          <a:sym typeface="Alata"/>
                        </a:rPr>
                        <a:t>PROS</a:t>
                      </a:r>
                      <a:endParaRPr sz="2200">
                        <a:solidFill>
                          <a:schemeClr val="lt1"/>
                        </a:solidFill>
                        <a:latin typeface="Alata"/>
                        <a:ea typeface="Alata"/>
                        <a:cs typeface="Alata"/>
                        <a:sym typeface="Alat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r>
              <a:tr h="1688700">
                <a:tc>
                  <a:txBody>
                    <a:bodyPr/>
                    <a:lstStyle/>
                    <a:p>
                      <a:pPr indent="0" lvl="0" marL="0" rtl="0" algn="ctr">
                        <a:spcBef>
                          <a:spcPts val="0"/>
                        </a:spcBef>
                        <a:spcAft>
                          <a:spcPts val="0"/>
                        </a:spcAft>
                        <a:buNone/>
                      </a:pPr>
                      <a:r>
                        <a:rPr lang="en">
                          <a:solidFill>
                            <a:schemeClr val="dk1"/>
                          </a:solidFill>
                          <a:latin typeface="Lexend Deca Light"/>
                          <a:ea typeface="Lexend Deca Light"/>
                          <a:cs typeface="Lexend Deca Light"/>
                          <a:sym typeface="Lexend Deca Light"/>
                        </a:rPr>
                        <a:t>Mercury is the closest planet to the Sun and the smallest one in the Solar System. This planet’s name has nothing to do with the liquid metal, since Mercury was named after the Roman messenger god</a:t>
                      </a:r>
                      <a:endParaRPr>
                        <a:latin typeface="Lexend Deca Light"/>
                        <a:ea typeface="Lexend Deca Light"/>
                        <a:cs typeface="Lexend Deca Light"/>
                        <a:sym typeface="Lexend Deca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847" name="Google Shape;847;p66"/>
          <p:cNvGraphicFramePr/>
          <p:nvPr/>
        </p:nvGraphicFramePr>
        <p:xfrm>
          <a:off x="4975138" y="2343500"/>
          <a:ext cx="3000000" cy="3000000"/>
        </p:xfrm>
        <a:graphic>
          <a:graphicData uri="http://schemas.openxmlformats.org/drawingml/2006/table">
            <a:tbl>
              <a:tblPr>
                <a:noFill/>
                <a:tableStyleId>{349C4B01-ADB5-427F-A3EA-DA76F293A566}</a:tableStyleId>
              </a:tblPr>
              <a:tblGrid>
                <a:gridCol w="2836500"/>
              </a:tblGrid>
              <a:tr h="571800">
                <a:tc>
                  <a:txBody>
                    <a:bodyPr/>
                    <a:lstStyle/>
                    <a:p>
                      <a:pPr indent="0" lvl="0" marL="0" rtl="0" algn="ctr">
                        <a:spcBef>
                          <a:spcPts val="0"/>
                        </a:spcBef>
                        <a:spcAft>
                          <a:spcPts val="0"/>
                        </a:spcAft>
                        <a:buNone/>
                      </a:pPr>
                      <a:r>
                        <a:rPr lang="en" sz="2200">
                          <a:solidFill>
                            <a:schemeClr val="lt1"/>
                          </a:solidFill>
                          <a:latin typeface="Alata"/>
                          <a:ea typeface="Alata"/>
                          <a:cs typeface="Alata"/>
                          <a:sym typeface="Alata"/>
                        </a:rPr>
                        <a:t>CONS</a:t>
                      </a:r>
                      <a:endParaRPr sz="2200">
                        <a:solidFill>
                          <a:schemeClr val="lt1"/>
                        </a:solidFill>
                        <a:latin typeface="Alata"/>
                        <a:ea typeface="Alata"/>
                        <a:cs typeface="Alata"/>
                        <a:sym typeface="Alat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r>
              <a:tr h="1688700">
                <a:tc>
                  <a:txBody>
                    <a:bodyPr/>
                    <a:lstStyle/>
                    <a:p>
                      <a:pPr indent="0" lvl="0" marL="0" rtl="0" algn="ctr">
                        <a:spcBef>
                          <a:spcPts val="0"/>
                        </a:spcBef>
                        <a:spcAft>
                          <a:spcPts val="0"/>
                        </a:spcAft>
                        <a:buNone/>
                      </a:pPr>
                      <a:r>
                        <a:rPr lang="en">
                          <a:solidFill>
                            <a:schemeClr val="dk1"/>
                          </a:solidFill>
                          <a:latin typeface="Lexend Deca Light"/>
                          <a:ea typeface="Lexend Deca Light"/>
                          <a:cs typeface="Lexend Deca Light"/>
                          <a:sym typeface="Lexend Deca Light"/>
                        </a:rPr>
                        <a:t>Jupiter is a gas giant and the biggest planet in the Solar System. It’s the fourth-brightest object in the night sky. It was named after the Roman god of the skies and lightning</a:t>
                      </a:r>
                      <a:endParaRPr>
                        <a:solidFill>
                          <a:schemeClr val="dk1"/>
                        </a:solidFill>
                        <a:latin typeface="Lexend Deca Light"/>
                        <a:ea typeface="Lexend Deca Light"/>
                        <a:cs typeface="Lexend Deca Light"/>
                        <a:sym typeface="Lexend Deca 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TRIP SCHEDULE</a:t>
            </a:r>
            <a:endParaRPr/>
          </a:p>
        </p:txBody>
      </p:sp>
      <p:graphicFrame>
        <p:nvGraphicFramePr>
          <p:cNvPr id="853" name="Google Shape;853;p67"/>
          <p:cNvGraphicFramePr/>
          <p:nvPr/>
        </p:nvGraphicFramePr>
        <p:xfrm>
          <a:off x="952500" y="1312400"/>
          <a:ext cx="3000000" cy="3000000"/>
        </p:xfrm>
        <a:graphic>
          <a:graphicData uri="http://schemas.openxmlformats.org/drawingml/2006/table">
            <a:tbl>
              <a:tblPr>
                <a:noFill/>
                <a:tableStyleId>{349C4B01-ADB5-427F-A3EA-DA76F293A566}</a:tableStyleId>
              </a:tblPr>
              <a:tblGrid>
                <a:gridCol w="1825625"/>
                <a:gridCol w="1825625"/>
                <a:gridCol w="1825625"/>
                <a:gridCol w="1825625"/>
              </a:tblGrid>
              <a:tr h="440700">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CITY 1</a:t>
                      </a:r>
                      <a:endParaRPr sz="1800">
                        <a:solidFill>
                          <a:schemeClr val="lt1"/>
                        </a:solidFill>
                        <a:latin typeface="Alata"/>
                        <a:ea typeface="Alata"/>
                        <a:cs typeface="Alata"/>
                        <a:sym typeface="Alat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06:00 - 14:00</a:t>
                      </a:r>
                      <a:endParaRPr sz="1800">
                        <a:solidFill>
                          <a:schemeClr val="lt1"/>
                        </a:solidFill>
                        <a:latin typeface="Alata"/>
                        <a:ea typeface="Alata"/>
                        <a:cs typeface="Alata"/>
                        <a:sym typeface="Alat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14:00 - 21:00</a:t>
                      </a:r>
                      <a:endParaRPr sz="1800">
                        <a:solidFill>
                          <a:schemeClr val="lt1"/>
                        </a:solidFill>
                        <a:latin typeface="Alata"/>
                        <a:ea typeface="Alata"/>
                        <a:cs typeface="Alata"/>
                        <a:sym typeface="Alat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21:00 - 06:00</a:t>
                      </a:r>
                      <a:endParaRPr sz="1800">
                        <a:solidFill>
                          <a:schemeClr val="lt1"/>
                        </a:solidFill>
                        <a:latin typeface="Alata"/>
                        <a:ea typeface="Alata"/>
                        <a:cs typeface="Alata"/>
                        <a:sym typeface="Alat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r>
              <a:tr h="381950">
                <a:tc>
                  <a:txBody>
                    <a:bodyPr/>
                    <a:lstStyle/>
                    <a:p>
                      <a:pPr indent="0" lvl="0" marL="0" rtl="0" algn="l">
                        <a:spcBef>
                          <a:spcPts val="0"/>
                        </a:spcBef>
                        <a:spcAft>
                          <a:spcPts val="0"/>
                        </a:spcAft>
                        <a:buNone/>
                      </a:pPr>
                      <a:r>
                        <a:rPr lang="en">
                          <a:solidFill>
                            <a:schemeClr val="dk1"/>
                          </a:solidFill>
                          <a:latin typeface="Alata"/>
                          <a:ea typeface="Alata"/>
                          <a:cs typeface="Alata"/>
                          <a:sym typeface="Alata"/>
                        </a:rPr>
                        <a:t>DAY 1</a:t>
                      </a:r>
                      <a:endParaRPr>
                        <a:solidFill>
                          <a:schemeClr val="dk1"/>
                        </a:solidFill>
                        <a:latin typeface="Alata"/>
                        <a:ea typeface="Alata"/>
                        <a:cs typeface="Alata"/>
                        <a:sym typeface="Alat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381950">
                <a:tc>
                  <a:txBody>
                    <a:bodyPr/>
                    <a:lstStyle/>
                    <a:p>
                      <a:pPr indent="0" lvl="0" marL="0" rtl="0" algn="l">
                        <a:spcBef>
                          <a:spcPts val="0"/>
                        </a:spcBef>
                        <a:spcAft>
                          <a:spcPts val="0"/>
                        </a:spcAft>
                        <a:buNone/>
                      </a:pPr>
                      <a:r>
                        <a:rPr lang="en">
                          <a:solidFill>
                            <a:schemeClr val="dk1"/>
                          </a:solidFill>
                          <a:latin typeface="Alata"/>
                          <a:ea typeface="Alata"/>
                          <a:cs typeface="Alata"/>
                          <a:sym typeface="Alata"/>
                        </a:rPr>
                        <a:t>DAY 2</a:t>
                      </a:r>
                      <a:endParaRPr>
                        <a:solidFill>
                          <a:schemeClr val="dk1"/>
                        </a:solidFill>
                        <a:latin typeface="Alata"/>
                        <a:ea typeface="Alata"/>
                        <a:cs typeface="Alata"/>
                        <a:sym typeface="Alat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381950">
                <a:tc>
                  <a:txBody>
                    <a:bodyPr/>
                    <a:lstStyle/>
                    <a:p>
                      <a:pPr indent="0" lvl="0" marL="0" rtl="0" algn="l">
                        <a:spcBef>
                          <a:spcPts val="0"/>
                        </a:spcBef>
                        <a:spcAft>
                          <a:spcPts val="0"/>
                        </a:spcAft>
                        <a:buNone/>
                      </a:pPr>
                      <a:r>
                        <a:rPr lang="en">
                          <a:solidFill>
                            <a:schemeClr val="dk1"/>
                          </a:solidFill>
                          <a:latin typeface="Alata"/>
                          <a:ea typeface="Alata"/>
                          <a:cs typeface="Alata"/>
                          <a:sym typeface="Alata"/>
                        </a:rPr>
                        <a:t>DAY 3</a:t>
                      </a:r>
                      <a:endParaRPr>
                        <a:solidFill>
                          <a:schemeClr val="dk1"/>
                        </a:solidFill>
                        <a:latin typeface="Alata"/>
                        <a:ea typeface="Alata"/>
                        <a:cs typeface="Alata"/>
                        <a:sym typeface="Alat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40700">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CITY 2</a:t>
                      </a:r>
                      <a:endParaRPr sz="1800">
                        <a:solidFill>
                          <a:schemeClr val="lt1"/>
                        </a:solidFill>
                        <a:latin typeface="Alata"/>
                        <a:ea typeface="Alata"/>
                        <a:cs typeface="Alata"/>
                        <a:sym typeface="Alat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06:00 - 14:00</a:t>
                      </a:r>
                      <a:endParaRPr sz="1800">
                        <a:solidFill>
                          <a:schemeClr val="lt1"/>
                        </a:solidFill>
                        <a:latin typeface="Alata"/>
                        <a:ea typeface="Alata"/>
                        <a:cs typeface="Alata"/>
                        <a:sym typeface="Alat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14:00 - 21:00</a:t>
                      </a:r>
                      <a:endParaRPr sz="1800">
                        <a:solidFill>
                          <a:schemeClr val="lt1"/>
                        </a:solidFill>
                        <a:latin typeface="Alata"/>
                        <a:ea typeface="Alata"/>
                        <a:cs typeface="Alata"/>
                        <a:sym typeface="Alat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21:00 - 06:00</a:t>
                      </a:r>
                      <a:endParaRPr sz="1800">
                        <a:solidFill>
                          <a:schemeClr val="lt1"/>
                        </a:solidFill>
                        <a:latin typeface="Alata"/>
                        <a:ea typeface="Alata"/>
                        <a:cs typeface="Alata"/>
                        <a:sym typeface="Alat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r>
              <a:tr h="381950">
                <a:tc>
                  <a:txBody>
                    <a:bodyPr/>
                    <a:lstStyle/>
                    <a:p>
                      <a:pPr indent="0" lvl="0" marL="0" rtl="0" algn="l">
                        <a:spcBef>
                          <a:spcPts val="0"/>
                        </a:spcBef>
                        <a:spcAft>
                          <a:spcPts val="0"/>
                        </a:spcAft>
                        <a:buNone/>
                      </a:pPr>
                      <a:r>
                        <a:rPr lang="en">
                          <a:solidFill>
                            <a:schemeClr val="dk1"/>
                          </a:solidFill>
                          <a:latin typeface="Alata"/>
                          <a:ea typeface="Alata"/>
                          <a:cs typeface="Alata"/>
                          <a:sym typeface="Alata"/>
                        </a:rPr>
                        <a:t>DAY 1</a:t>
                      </a:r>
                      <a:endParaRPr>
                        <a:solidFill>
                          <a:schemeClr val="dk1"/>
                        </a:solidFill>
                        <a:latin typeface="Alata"/>
                        <a:ea typeface="Alata"/>
                        <a:cs typeface="Alata"/>
                        <a:sym typeface="Alat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solidFill>
                      <a:prstDash val="solid"/>
                      <a:round/>
                      <a:headEnd len="sm" w="sm" type="none"/>
                      <a:tailEnd len="sm" w="sm" type="none"/>
                    </a:lnB>
                  </a:tcPr>
                </a:tc>
              </a:tr>
              <a:tr h="381950">
                <a:tc>
                  <a:txBody>
                    <a:bodyPr/>
                    <a:lstStyle/>
                    <a:p>
                      <a:pPr indent="0" lvl="0" marL="0" rtl="0" algn="l">
                        <a:spcBef>
                          <a:spcPts val="0"/>
                        </a:spcBef>
                        <a:spcAft>
                          <a:spcPts val="0"/>
                        </a:spcAft>
                        <a:buNone/>
                      </a:pPr>
                      <a:r>
                        <a:rPr lang="en">
                          <a:solidFill>
                            <a:schemeClr val="dk1"/>
                          </a:solidFill>
                          <a:latin typeface="Alata"/>
                          <a:ea typeface="Alata"/>
                          <a:cs typeface="Alata"/>
                          <a:sym typeface="Alata"/>
                        </a:rPr>
                        <a:t>DAY 2</a:t>
                      </a:r>
                      <a:endParaRPr>
                        <a:solidFill>
                          <a:schemeClr val="dk1"/>
                        </a:solidFill>
                        <a:latin typeface="Alata"/>
                        <a:ea typeface="Alata"/>
                        <a:cs typeface="Alata"/>
                        <a:sym typeface="Alat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381950">
                <a:tc>
                  <a:txBody>
                    <a:bodyPr/>
                    <a:lstStyle/>
                    <a:p>
                      <a:pPr indent="0" lvl="0" marL="0" rtl="0" algn="l">
                        <a:spcBef>
                          <a:spcPts val="0"/>
                        </a:spcBef>
                        <a:spcAft>
                          <a:spcPts val="0"/>
                        </a:spcAft>
                        <a:buNone/>
                      </a:pPr>
                      <a:r>
                        <a:rPr lang="en">
                          <a:solidFill>
                            <a:schemeClr val="dk1"/>
                          </a:solidFill>
                          <a:latin typeface="Alata"/>
                          <a:ea typeface="Alata"/>
                          <a:cs typeface="Alata"/>
                          <a:sym typeface="Alata"/>
                        </a:rPr>
                        <a:t>DAY 3</a:t>
                      </a:r>
                      <a:endParaRPr>
                        <a:solidFill>
                          <a:schemeClr val="dk1"/>
                        </a:solidFill>
                        <a:latin typeface="Alata"/>
                        <a:ea typeface="Alata"/>
                        <a:cs typeface="Alata"/>
                        <a:sym typeface="Alat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FLIGHTS THIS MONTH</a:t>
            </a:r>
            <a:endParaRPr/>
          </a:p>
        </p:txBody>
      </p:sp>
      <p:graphicFrame>
        <p:nvGraphicFramePr>
          <p:cNvPr id="859" name="Google Shape;859;p68"/>
          <p:cNvGraphicFramePr/>
          <p:nvPr/>
        </p:nvGraphicFramePr>
        <p:xfrm>
          <a:off x="3847000" y="1431610"/>
          <a:ext cx="3000000" cy="3000000"/>
        </p:xfrm>
        <a:graphic>
          <a:graphicData uri="http://schemas.openxmlformats.org/drawingml/2006/table">
            <a:tbl>
              <a:tblPr>
                <a:noFill/>
                <a:tableStyleId>{349C4B01-ADB5-427F-A3EA-DA76F293A566}</a:tableStyleId>
              </a:tblPr>
              <a:tblGrid>
                <a:gridCol w="654825"/>
                <a:gridCol w="654825"/>
                <a:gridCol w="654825"/>
                <a:gridCol w="654825"/>
                <a:gridCol w="654825"/>
                <a:gridCol w="654825"/>
                <a:gridCol w="654825"/>
              </a:tblGrid>
              <a:tr h="484325">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MON</a:t>
                      </a:r>
                      <a:endParaRPr sz="1800">
                        <a:solidFill>
                          <a:schemeClr val="lt1"/>
                        </a:solidFill>
                        <a:latin typeface="Alata"/>
                        <a:ea typeface="Alata"/>
                        <a:cs typeface="Alata"/>
                        <a:sym typeface="Alata"/>
                      </a:endParaRPr>
                    </a:p>
                  </a:txBody>
                  <a:tcPr marT="0" marB="0" marR="0" marL="0" anchor="ctr">
                    <a:lnL cap="flat" cmpd="sng" w="19050">
                      <a:solidFill>
                        <a:srgbClr val="FFFFFF">
                          <a:alpha val="0"/>
                        </a:srgbClr>
                      </a:solidFill>
                      <a:prstDash val="dash"/>
                      <a:round/>
                      <a:headEnd len="sm" w="sm" type="none"/>
                      <a:tailEnd len="sm" w="sm" type="none"/>
                    </a:lnL>
                    <a:lnR cap="flat" cmpd="sng" w="19050">
                      <a:solidFill>
                        <a:srgbClr val="FFFFFF">
                          <a:alpha val="0"/>
                        </a:srgbClr>
                      </a:solidFill>
                      <a:prstDash val="dash"/>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solidFill>
                      <a:schemeClr val="dk2"/>
                    </a:solidFill>
                  </a:tcPr>
                </a:tc>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TUE</a:t>
                      </a:r>
                      <a:endParaRPr sz="1800">
                        <a:solidFill>
                          <a:schemeClr val="lt1"/>
                        </a:solidFill>
                        <a:latin typeface="Alata"/>
                        <a:ea typeface="Alata"/>
                        <a:cs typeface="Alata"/>
                        <a:sym typeface="Alata"/>
                      </a:endParaRPr>
                    </a:p>
                  </a:txBody>
                  <a:tcPr marT="0" marB="0" marR="0" marL="0" anchor="ctr">
                    <a:lnL cap="flat" cmpd="sng" w="19050">
                      <a:solidFill>
                        <a:srgbClr val="FFFFFF">
                          <a:alpha val="0"/>
                        </a:srgbClr>
                      </a:solidFill>
                      <a:prstDash val="dash"/>
                      <a:round/>
                      <a:headEnd len="sm" w="sm" type="none"/>
                      <a:tailEnd len="sm" w="sm" type="none"/>
                    </a:lnL>
                    <a:lnR cap="flat" cmpd="sng" w="19050">
                      <a:solidFill>
                        <a:srgbClr val="FFFFFF">
                          <a:alpha val="0"/>
                        </a:srgbClr>
                      </a:solidFill>
                      <a:prstDash val="dash"/>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solidFill>
                      <a:schemeClr val="dk2"/>
                    </a:solidFill>
                  </a:tcPr>
                </a:tc>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WED</a:t>
                      </a:r>
                      <a:endParaRPr sz="1800">
                        <a:solidFill>
                          <a:schemeClr val="lt1"/>
                        </a:solidFill>
                        <a:latin typeface="Alata"/>
                        <a:ea typeface="Alata"/>
                        <a:cs typeface="Alata"/>
                        <a:sym typeface="Alata"/>
                      </a:endParaRPr>
                    </a:p>
                  </a:txBody>
                  <a:tcPr marT="0" marB="0" marR="0" marL="0" anchor="ctr">
                    <a:lnL cap="flat" cmpd="sng" w="19050">
                      <a:solidFill>
                        <a:srgbClr val="FFFFFF">
                          <a:alpha val="0"/>
                        </a:srgbClr>
                      </a:solidFill>
                      <a:prstDash val="dash"/>
                      <a:round/>
                      <a:headEnd len="sm" w="sm" type="none"/>
                      <a:tailEnd len="sm" w="sm" type="none"/>
                    </a:lnL>
                    <a:lnR cap="flat" cmpd="sng" w="19050">
                      <a:solidFill>
                        <a:srgbClr val="FFFFFF">
                          <a:alpha val="0"/>
                        </a:srgbClr>
                      </a:solidFill>
                      <a:prstDash val="dash"/>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solidFill>
                      <a:schemeClr val="dk2"/>
                    </a:solidFill>
                  </a:tcPr>
                </a:tc>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THU</a:t>
                      </a:r>
                      <a:endParaRPr sz="1800">
                        <a:solidFill>
                          <a:schemeClr val="lt1"/>
                        </a:solidFill>
                        <a:latin typeface="Alata"/>
                        <a:ea typeface="Alata"/>
                        <a:cs typeface="Alata"/>
                        <a:sym typeface="Alata"/>
                      </a:endParaRPr>
                    </a:p>
                  </a:txBody>
                  <a:tcPr marT="0" marB="0" marR="0" marL="0" anchor="ctr">
                    <a:lnL cap="flat" cmpd="sng" w="19050">
                      <a:solidFill>
                        <a:srgbClr val="FFFFFF">
                          <a:alpha val="0"/>
                        </a:srgbClr>
                      </a:solidFill>
                      <a:prstDash val="dash"/>
                      <a:round/>
                      <a:headEnd len="sm" w="sm" type="none"/>
                      <a:tailEnd len="sm" w="sm" type="none"/>
                    </a:lnL>
                    <a:lnR cap="flat" cmpd="sng" w="19050">
                      <a:solidFill>
                        <a:srgbClr val="FFFFFF">
                          <a:alpha val="0"/>
                        </a:srgbClr>
                      </a:solidFill>
                      <a:prstDash val="dash"/>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solidFill>
                      <a:schemeClr val="dk2"/>
                    </a:solidFill>
                  </a:tcPr>
                </a:tc>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FRI</a:t>
                      </a:r>
                      <a:endParaRPr sz="1800">
                        <a:solidFill>
                          <a:schemeClr val="lt1"/>
                        </a:solidFill>
                        <a:latin typeface="Alata"/>
                        <a:ea typeface="Alata"/>
                        <a:cs typeface="Alata"/>
                        <a:sym typeface="Alata"/>
                      </a:endParaRPr>
                    </a:p>
                  </a:txBody>
                  <a:tcPr marT="0" marB="0" marR="0" marL="0" anchor="ctr">
                    <a:lnL cap="flat" cmpd="sng" w="19050">
                      <a:solidFill>
                        <a:srgbClr val="FFFFFF">
                          <a:alpha val="0"/>
                        </a:srgbClr>
                      </a:solidFill>
                      <a:prstDash val="dash"/>
                      <a:round/>
                      <a:headEnd len="sm" w="sm" type="none"/>
                      <a:tailEnd len="sm" w="sm" type="none"/>
                    </a:lnL>
                    <a:lnR cap="flat" cmpd="sng" w="19050">
                      <a:solidFill>
                        <a:srgbClr val="FFFFFF">
                          <a:alpha val="0"/>
                        </a:srgbClr>
                      </a:solidFill>
                      <a:prstDash val="dash"/>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solidFill>
                      <a:schemeClr val="dk2"/>
                    </a:solidFill>
                  </a:tcPr>
                </a:tc>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SAT</a:t>
                      </a:r>
                      <a:endParaRPr sz="1800">
                        <a:solidFill>
                          <a:schemeClr val="lt1"/>
                        </a:solidFill>
                        <a:latin typeface="Alata"/>
                        <a:ea typeface="Alata"/>
                        <a:cs typeface="Alata"/>
                        <a:sym typeface="Alata"/>
                      </a:endParaRPr>
                    </a:p>
                  </a:txBody>
                  <a:tcPr marT="0" marB="0" marR="0" marL="0" anchor="ctr">
                    <a:lnL cap="flat" cmpd="sng" w="19050">
                      <a:solidFill>
                        <a:srgbClr val="FFFFFF">
                          <a:alpha val="0"/>
                        </a:srgbClr>
                      </a:solidFill>
                      <a:prstDash val="dash"/>
                      <a:round/>
                      <a:headEnd len="sm" w="sm" type="none"/>
                      <a:tailEnd len="sm" w="sm" type="none"/>
                    </a:lnL>
                    <a:lnR cap="flat" cmpd="sng" w="19050">
                      <a:solidFill>
                        <a:srgbClr val="FFFFFF">
                          <a:alpha val="0"/>
                        </a:srgbClr>
                      </a:solidFill>
                      <a:prstDash val="dash"/>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solidFill>
                      <a:schemeClr val="dk2"/>
                    </a:solidFill>
                  </a:tcPr>
                </a:tc>
                <a:tc>
                  <a:txBody>
                    <a:bodyPr/>
                    <a:lstStyle/>
                    <a:p>
                      <a:pPr indent="0" lvl="0" marL="0" rtl="0" algn="ctr">
                        <a:spcBef>
                          <a:spcPts val="0"/>
                        </a:spcBef>
                        <a:spcAft>
                          <a:spcPts val="0"/>
                        </a:spcAft>
                        <a:buNone/>
                      </a:pPr>
                      <a:r>
                        <a:rPr lang="en" sz="1800">
                          <a:solidFill>
                            <a:schemeClr val="lt1"/>
                          </a:solidFill>
                          <a:latin typeface="Alata"/>
                          <a:ea typeface="Alata"/>
                          <a:cs typeface="Alata"/>
                          <a:sym typeface="Alata"/>
                        </a:rPr>
                        <a:t>SUN</a:t>
                      </a:r>
                      <a:endParaRPr sz="1800">
                        <a:solidFill>
                          <a:schemeClr val="lt1"/>
                        </a:solidFill>
                        <a:latin typeface="Alata"/>
                        <a:ea typeface="Alata"/>
                        <a:cs typeface="Alata"/>
                        <a:sym typeface="Alata"/>
                      </a:endParaRPr>
                    </a:p>
                  </a:txBody>
                  <a:tcPr marT="0" marB="0" marR="0" marL="0" anchor="ctr">
                    <a:lnL cap="flat" cmpd="sng" w="19050">
                      <a:solidFill>
                        <a:srgbClr val="FFFFFF">
                          <a:alpha val="0"/>
                        </a:srgbClr>
                      </a:solidFill>
                      <a:prstDash val="dash"/>
                      <a:round/>
                      <a:headEnd len="sm" w="sm" type="none"/>
                      <a:tailEnd len="sm" w="sm" type="none"/>
                    </a:lnL>
                    <a:lnR cap="flat" cmpd="sng" w="19050">
                      <a:solidFill>
                        <a:srgbClr val="FFFFFF">
                          <a:alpha val="0"/>
                        </a:srgbClr>
                      </a:solidFill>
                      <a:prstDash val="dash"/>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solidFill>
                      <a:schemeClr val="dk2"/>
                    </a:solidFill>
                  </a:tcPr>
                </a:tc>
              </a:tr>
              <a:tr h="498725">
                <a:tc>
                  <a:txBody>
                    <a:bodyPr/>
                    <a:lstStyle/>
                    <a:p>
                      <a:pPr indent="0" lvl="0" marL="0" marR="0" rtl="0" algn="ctr">
                        <a:lnSpc>
                          <a:spcPct val="115000"/>
                        </a:lnSpc>
                        <a:spcBef>
                          <a:spcPts val="0"/>
                        </a:spcBef>
                        <a:spcAft>
                          <a:spcPts val="0"/>
                        </a:spcAft>
                        <a:buNone/>
                      </a:pPr>
                      <a:r>
                        <a:t/>
                      </a:r>
                      <a:endParaRPr>
                        <a:solidFill>
                          <a:schemeClr val="dk1"/>
                        </a:solidFill>
                        <a:latin typeface="Lexend Deca"/>
                        <a:ea typeface="Lexend Deca"/>
                        <a:cs typeface="Lexend Deca"/>
                        <a:sym typeface="Lexend Deca"/>
                      </a:endParaRPr>
                    </a:p>
                  </a:txBody>
                  <a:tcPr marT="91425" marB="91425" marR="91425" marL="91425" anchor="ctr">
                    <a:lnL cap="flat" cmpd="sng" w="19050">
                      <a:solidFill>
                        <a:srgbClr val="FFFFFF">
                          <a:alpha val="0"/>
                        </a:srgbClr>
                      </a:solidFill>
                      <a:prstDash val="dash"/>
                      <a:round/>
                      <a:headEnd len="sm" w="sm" type="none"/>
                      <a:tailEnd len="sm" w="sm" type="none"/>
                    </a:lnL>
                    <a:lnR cap="flat" cmpd="sng" w="19050">
                      <a:solidFill>
                        <a:srgbClr val="13394F">
                          <a:alpha val="0"/>
                        </a:srgbClr>
                      </a:solidFill>
                      <a:prstDash val="solid"/>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tcPr>
                </a:tc>
                <a:tc>
                  <a:txBody>
                    <a:bodyPr/>
                    <a:lstStyle/>
                    <a:p>
                      <a:pPr indent="0" lvl="0" marL="0" marR="0" rtl="0" algn="ctr">
                        <a:lnSpc>
                          <a:spcPct val="115000"/>
                        </a:lnSpc>
                        <a:spcBef>
                          <a:spcPts val="0"/>
                        </a:spcBef>
                        <a:spcAft>
                          <a:spcPts val="0"/>
                        </a:spcAft>
                        <a:buNone/>
                      </a:pPr>
                      <a:r>
                        <a:rPr lang="en">
                          <a:solidFill>
                            <a:schemeClr val="dk1"/>
                          </a:solidFill>
                          <a:latin typeface="Lexend Deca"/>
                          <a:ea typeface="Lexend Deca"/>
                          <a:cs typeface="Lexend Deca"/>
                          <a:sym typeface="Lexend Deca"/>
                        </a:rPr>
                        <a:t>01</a:t>
                      </a:r>
                      <a:endParaRPr>
                        <a:solidFill>
                          <a:schemeClr val="dk1"/>
                        </a:solidFill>
                        <a:latin typeface="Lexend Deca"/>
                        <a:ea typeface="Lexend Deca"/>
                        <a:cs typeface="Lexend Deca"/>
                        <a:sym typeface="Lexend Deca"/>
                      </a:endParaRPr>
                    </a:p>
                  </a:txBody>
                  <a:tcPr marT="91425" marB="91425" marR="91425" marL="91425" anchor="ctr">
                    <a:lnL cap="flat" cmpd="sng" w="19050">
                      <a:solidFill>
                        <a:srgbClr val="13394F">
                          <a:alpha val="0"/>
                        </a:srgbClr>
                      </a:solidFill>
                      <a:prstDash val="solid"/>
                      <a:round/>
                      <a:headEnd len="sm" w="sm" type="none"/>
                      <a:tailEnd len="sm" w="sm" type="none"/>
                    </a:lnL>
                    <a:lnR cap="flat" cmpd="sng" w="19050">
                      <a:solidFill>
                        <a:srgbClr val="13394F">
                          <a:alpha val="0"/>
                        </a:srgbClr>
                      </a:solidFill>
                      <a:prstDash val="solid"/>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tcPr>
                </a:tc>
                <a:tc>
                  <a:txBody>
                    <a:bodyPr/>
                    <a:lstStyle/>
                    <a:p>
                      <a:pPr indent="0" lvl="0" marL="0" marR="0" rtl="0" algn="ctr">
                        <a:lnSpc>
                          <a:spcPct val="115000"/>
                        </a:lnSpc>
                        <a:spcBef>
                          <a:spcPts val="0"/>
                        </a:spcBef>
                        <a:spcAft>
                          <a:spcPts val="0"/>
                        </a:spcAft>
                        <a:buNone/>
                      </a:pPr>
                      <a:r>
                        <a:rPr lang="en">
                          <a:solidFill>
                            <a:schemeClr val="dk1"/>
                          </a:solidFill>
                          <a:latin typeface="Lexend Deca"/>
                          <a:ea typeface="Lexend Deca"/>
                          <a:cs typeface="Lexend Deca"/>
                          <a:sym typeface="Lexend Deca"/>
                        </a:rPr>
                        <a:t>02</a:t>
                      </a:r>
                      <a:endParaRPr>
                        <a:solidFill>
                          <a:schemeClr val="dk1"/>
                        </a:solidFill>
                        <a:latin typeface="Lexend Deca"/>
                        <a:ea typeface="Lexend Deca"/>
                        <a:cs typeface="Lexend Deca"/>
                        <a:sym typeface="Lexend Deca"/>
                      </a:endParaRPr>
                    </a:p>
                  </a:txBody>
                  <a:tcPr marT="91425" marB="91425" marR="91425" marL="91425" anchor="ctr">
                    <a:lnL cap="flat" cmpd="sng" w="19050">
                      <a:solidFill>
                        <a:srgbClr val="13394F">
                          <a:alpha val="0"/>
                        </a:srgbClr>
                      </a:solidFill>
                      <a:prstDash val="solid"/>
                      <a:round/>
                      <a:headEnd len="sm" w="sm" type="none"/>
                      <a:tailEnd len="sm" w="sm" type="none"/>
                    </a:lnL>
                    <a:lnR cap="flat" cmpd="sng" w="19050">
                      <a:solidFill>
                        <a:srgbClr val="13394F">
                          <a:alpha val="0"/>
                        </a:srgbClr>
                      </a:solidFill>
                      <a:prstDash val="solid"/>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tcPr>
                </a:tc>
                <a:tc>
                  <a:txBody>
                    <a:bodyPr/>
                    <a:lstStyle/>
                    <a:p>
                      <a:pPr indent="0" lvl="0" marL="0" marR="0" rtl="0" algn="ctr">
                        <a:lnSpc>
                          <a:spcPct val="115000"/>
                        </a:lnSpc>
                        <a:spcBef>
                          <a:spcPts val="0"/>
                        </a:spcBef>
                        <a:spcAft>
                          <a:spcPts val="0"/>
                        </a:spcAft>
                        <a:buNone/>
                      </a:pPr>
                      <a:r>
                        <a:rPr lang="en">
                          <a:solidFill>
                            <a:schemeClr val="dk1"/>
                          </a:solidFill>
                          <a:latin typeface="Lexend Deca"/>
                          <a:ea typeface="Lexend Deca"/>
                          <a:cs typeface="Lexend Deca"/>
                          <a:sym typeface="Lexend Deca"/>
                        </a:rPr>
                        <a:t>03</a:t>
                      </a:r>
                      <a:endParaRPr>
                        <a:solidFill>
                          <a:schemeClr val="dk1"/>
                        </a:solidFill>
                        <a:latin typeface="Lexend Deca"/>
                        <a:ea typeface="Lexend Deca"/>
                        <a:cs typeface="Lexend Deca"/>
                        <a:sym typeface="Lexend Deca"/>
                      </a:endParaRPr>
                    </a:p>
                  </a:txBody>
                  <a:tcPr marT="91425" marB="91425" marR="91425" marL="91425" anchor="ctr">
                    <a:lnL cap="flat" cmpd="sng" w="19050">
                      <a:solidFill>
                        <a:srgbClr val="13394F">
                          <a:alpha val="0"/>
                        </a:srgbClr>
                      </a:solidFill>
                      <a:prstDash val="solid"/>
                      <a:round/>
                      <a:headEnd len="sm" w="sm" type="none"/>
                      <a:tailEnd len="sm" w="sm" type="none"/>
                    </a:lnL>
                    <a:lnR cap="flat" cmpd="sng" w="19050">
                      <a:solidFill>
                        <a:srgbClr val="13394F">
                          <a:alpha val="0"/>
                        </a:srgbClr>
                      </a:solidFill>
                      <a:prstDash val="solid"/>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tcPr>
                </a:tc>
                <a:tc>
                  <a:txBody>
                    <a:bodyPr/>
                    <a:lstStyle/>
                    <a:p>
                      <a:pPr indent="0" lvl="0" marL="0" marR="0" rtl="0" algn="ctr">
                        <a:lnSpc>
                          <a:spcPct val="115000"/>
                        </a:lnSpc>
                        <a:spcBef>
                          <a:spcPts val="0"/>
                        </a:spcBef>
                        <a:spcAft>
                          <a:spcPts val="0"/>
                        </a:spcAft>
                        <a:buNone/>
                      </a:pPr>
                      <a:r>
                        <a:rPr lang="en">
                          <a:solidFill>
                            <a:schemeClr val="dk1"/>
                          </a:solidFill>
                          <a:latin typeface="Lexend Deca"/>
                          <a:ea typeface="Lexend Deca"/>
                          <a:cs typeface="Lexend Deca"/>
                          <a:sym typeface="Lexend Deca"/>
                        </a:rPr>
                        <a:t>04</a:t>
                      </a:r>
                      <a:endParaRPr>
                        <a:solidFill>
                          <a:schemeClr val="dk1"/>
                        </a:solidFill>
                        <a:latin typeface="Lexend Deca"/>
                        <a:ea typeface="Lexend Deca"/>
                        <a:cs typeface="Lexend Deca"/>
                        <a:sym typeface="Lexend Deca"/>
                      </a:endParaRPr>
                    </a:p>
                  </a:txBody>
                  <a:tcPr marT="91425" marB="91425" marR="91425" marL="91425" anchor="ctr">
                    <a:lnL cap="flat" cmpd="sng" w="19050">
                      <a:solidFill>
                        <a:srgbClr val="13394F">
                          <a:alpha val="0"/>
                        </a:srgbClr>
                      </a:solidFill>
                      <a:prstDash val="solid"/>
                      <a:round/>
                      <a:headEnd len="sm" w="sm" type="none"/>
                      <a:tailEnd len="sm" w="sm" type="none"/>
                    </a:lnL>
                    <a:lnR cap="flat" cmpd="sng" w="19050">
                      <a:solidFill>
                        <a:srgbClr val="13394F">
                          <a:alpha val="0"/>
                        </a:srgbClr>
                      </a:solidFill>
                      <a:prstDash val="solid"/>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tcPr>
                </a:tc>
                <a:tc>
                  <a:txBody>
                    <a:bodyPr/>
                    <a:lstStyle/>
                    <a:p>
                      <a:pPr indent="0" lvl="0" marL="0" marR="0" rtl="0" algn="ctr">
                        <a:lnSpc>
                          <a:spcPct val="115000"/>
                        </a:lnSpc>
                        <a:spcBef>
                          <a:spcPts val="0"/>
                        </a:spcBef>
                        <a:spcAft>
                          <a:spcPts val="0"/>
                        </a:spcAft>
                        <a:buNone/>
                      </a:pPr>
                      <a:r>
                        <a:rPr lang="en">
                          <a:solidFill>
                            <a:schemeClr val="dk1"/>
                          </a:solidFill>
                          <a:latin typeface="Lexend Deca"/>
                          <a:ea typeface="Lexend Deca"/>
                          <a:cs typeface="Lexend Deca"/>
                          <a:sym typeface="Lexend Deca"/>
                        </a:rPr>
                        <a:t>05</a:t>
                      </a:r>
                      <a:endParaRPr>
                        <a:solidFill>
                          <a:schemeClr val="dk1"/>
                        </a:solidFill>
                        <a:latin typeface="Lexend Deca"/>
                        <a:ea typeface="Lexend Deca"/>
                        <a:cs typeface="Lexend Deca"/>
                        <a:sym typeface="Lexend Deca"/>
                      </a:endParaRPr>
                    </a:p>
                  </a:txBody>
                  <a:tcPr marT="91425" marB="91425" marR="91425" marL="91425" anchor="ctr">
                    <a:lnL cap="flat" cmpd="sng" w="19050">
                      <a:solidFill>
                        <a:srgbClr val="13394F">
                          <a:alpha val="0"/>
                        </a:srgbClr>
                      </a:solidFill>
                      <a:prstDash val="solid"/>
                      <a:round/>
                      <a:headEnd len="sm" w="sm" type="none"/>
                      <a:tailEnd len="sm" w="sm" type="none"/>
                    </a:lnL>
                    <a:lnR cap="flat" cmpd="sng" w="19050">
                      <a:solidFill>
                        <a:srgbClr val="13394F">
                          <a:alpha val="0"/>
                        </a:srgbClr>
                      </a:solidFill>
                      <a:prstDash val="solid"/>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tcPr>
                </a:tc>
                <a:tc>
                  <a:txBody>
                    <a:bodyPr/>
                    <a:lstStyle/>
                    <a:p>
                      <a:pPr indent="0" lvl="0" marL="0" marR="0" rtl="0" algn="ctr">
                        <a:lnSpc>
                          <a:spcPct val="115000"/>
                        </a:lnSpc>
                        <a:spcBef>
                          <a:spcPts val="0"/>
                        </a:spcBef>
                        <a:spcAft>
                          <a:spcPts val="0"/>
                        </a:spcAft>
                        <a:buNone/>
                      </a:pPr>
                      <a:r>
                        <a:rPr lang="en">
                          <a:solidFill>
                            <a:schemeClr val="dk1"/>
                          </a:solidFill>
                          <a:latin typeface="Lexend Deca"/>
                          <a:ea typeface="Lexend Deca"/>
                          <a:cs typeface="Lexend Deca"/>
                          <a:sym typeface="Lexend Deca"/>
                        </a:rPr>
                        <a:t>06</a:t>
                      </a:r>
                      <a:endParaRPr>
                        <a:solidFill>
                          <a:schemeClr val="dk1"/>
                        </a:solidFill>
                        <a:latin typeface="Lexend Deca"/>
                        <a:ea typeface="Lexend Deca"/>
                        <a:cs typeface="Lexend Deca"/>
                        <a:sym typeface="Lexend Deca"/>
                      </a:endParaRPr>
                    </a:p>
                  </a:txBody>
                  <a:tcPr marT="91425" marB="91425" marR="91425" marL="91425" anchor="ctr">
                    <a:lnL cap="flat" cmpd="sng" w="19050">
                      <a:solidFill>
                        <a:srgbClr val="13394F">
                          <a:alpha val="0"/>
                        </a:srgbClr>
                      </a:solidFill>
                      <a:prstDash val="solid"/>
                      <a:round/>
                      <a:headEnd len="sm" w="sm" type="none"/>
                      <a:tailEnd len="sm" w="sm" type="none"/>
                    </a:lnL>
                    <a:lnR cap="flat" cmpd="sng" w="19050">
                      <a:solidFill>
                        <a:srgbClr val="FFFFFF">
                          <a:alpha val="0"/>
                        </a:srgbClr>
                      </a:solidFill>
                      <a:prstDash val="dash"/>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tcPr>
                </a:tc>
              </a:tr>
              <a:tr h="498725">
                <a:tc>
                  <a:txBody>
                    <a:bodyPr/>
                    <a:lstStyle/>
                    <a:p>
                      <a:pPr indent="0" lvl="0" marL="0" marR="0" rtl="0" algn="ctr">
                        <a:lnSpc>
                          <a:spcPct val="115000"/>
                        </a:lnSpc>
                        <a:spcBef>
                          <a:spcPts val="0"/>
                        </a:spcBef>
                        <a:spcAft>
                          <a:spcPts val="0"/>
                        </a:spcAft>
                        <a:buNone/>
                      </a:pPr>
                      <a:r>
                        <a:rPr lang="en">
                          <a:solidFill>
                            <a:schemeClr val="dk1"/>
                          </a:solidFill>
                          <a:latin typeface="Lexend Deca"/>
                          <a:ea typeface="Lexend Deca"/>
                          <a:cs typeface="Lexend Deca"/>
                          <a:sym typeface="Lexend Deca"/>
                        </a:rPr>
                        <a:t>07</a:t>
                      </a:r>
                      <a:endParaRPr>
                        <a:solidFill>
                          <a:schemeClr val="dk1"/>
                        </a:solidFill>
                        <a:latin typeface="Lexend Deca"/>
                        <a:ea typeface="Lexend Deca"/>
                        <a:cs typeface="Lexend Deca"/>
                        <a:sym typeface="Lexend Deca"/>
                      </a:endParaRPr>
                    </a:p>
                  </a:txBody>
                  <a:tcPr marT="91425" marB="91425" marR="91425" marL="91425" anchor="ctr">
                    <a:lnL cap="flat" cmpd="sng" w="19050">
                      <a:solidFill>
                        <a:srgbClr val="FFFFFF">
                          <a:alpha val="0"/>
                        </a:srgbClr>
                      </a:solidFill>
                      <a:prstDash val="dash"/>
                      <a:round/>
                      <a:headEnd len="sm" w="sm" type="none"/>
                      <a:tailEnd len="sm" w="sm" type="none"/>
                    </a:lnL>
                    <a:lnR cap="flat" cmpd="sng" w="19050">
                      <a:solidFill>
                        <a:srgbClr val="13394F">
                          <a:alpha val="0"/>
                        </a:srgbClr>
                      </a:solidFill>
                      <a:prstDash val="solid"/>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tcPr>
                </a:tc>
                <a:tc>
                  <a:txBody>
                    <a:bodyPr/>
                    <a:lstStyle/>
                    <a:p>
                      <a:pPr indent="0" lvl="0" marL="0" marR="0" rtl="0" algn="ctr">
                        <a:lnSpc>
                          <a:spcPct val="115000"/>
                        </a:lnSpc>
                        <a:spcBef>
                          <a:spcPts val="0"/>
                        </a:spcBef>
                        <a:spcAft>
                          <a:spcPts val="0"/>
                        </a:spcAft>
                        <a:buNone/>
                      </a:pPr>
                      <a:r>
                        <a:rPr lang="en">
                          <a:solidFill>
                            <a:schemeClr val="lt1"/>
                          </a:solidFill>
                          <a:latin typeface="Lexend Deca"/>
                          <a:ea typeface="Lexend Deca"/>
                          <a:cs typeface="Lexend Deca"/>
                          <a:sym typeface="Lexend Deca"/>
                        </a:rPr>
                        <a:t>08</a:t>
                      </a:r>
                      <a:endParaRPr>
                        <a:solidFill>
                          <a:schemeClr val="lt1"/>
                        </a:solidFill>
                        <a:latin typeface="Lexend Deca"/>
                        <a:ea typeface="Lexend Deca"/>
                        <a:cs typeface="Lexend Deca"/>
                        <a:sym typeface="Lexend Deca"/>
                      </a:endParaRPr>
                    </a:p>
                  </a:txBody>
                  <a:tcPr marT="91425" marB="91425" marR="91425" marL="91425" anchor="ctr">
                    <a:lnL cap="flat" cmpd="sng" w="19050">
                      <a:solidFill>
                        <a:srgbClr val="13394F">
                          <a:alpha val="0"/>
                        </a:srgbClr>
                      </a:solidFill>
                      <a:prstDash val="solid"/>
                      <a:round/>
                      <a:headEnd len="sm" w="sm" type="none"/>
                      <a:tailEnd len="sm" w="sm" type="none"/>
                    </a:lnL>
                    <a:lnR cap="flat" cmpd="sng" w="19050">
                      <a:solidFill>
                        <a:srgbClr val="13394F">
                          <a:alpha val="0"/>
                        </a:srgbClr>
                      </a:solidFill>
                      <a:prstDash val="solid"/>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solidFill>
                      <a:schemeClr val="dk1"/>
                    </a:solidFill>
                  </a:tcPr>
                </a:tc>
                <a:tc>
                  <a:txBody>
                    <a:bodyPr/>
                    <a:lstStyle/>
                    <a:p>
                      <a:pPr indent="0" lvl="0" marL="0" marR="0" rtl="0" algn="ctr">
                        <a:lnSpc>
                          <a:spcPct val="115000"/>
                        </a:lnSpc>
                        <a:spcBef>
                          <a:spcPts val="0"/>
                        </a:spcBef>
                        <a:spcAft>
                          <a:spcPts val="0"/>
                        </a:spcAft>
                        <a:buNone/>
                      </a:pPr>
                      <a:r>
                        <a:rPr lang="en">
                          <a:solidFill>
                            <a:schemeClr val="dk1"/>
                          </a:solidFill>
                          <a:latin typeface="Lexend Deca"/>
                          <a:ea typeface="Lexend Deca"/>
                          <a:cs typeface="Lexend Deca"/>
                          <a:sym typeface="Lexend Deca"/>
                        </a:rPr>
                        <a:t>09</a:t>
                      </a:r>
                      <a:endParaRPr>
                        <a:solidFill>
                          <a:schemeClr val="dk1"/>
                        </a:solidFill>
                        <a:latin typeface="Lexend Deca"/>
                        <a:ea typeface="Lexend Deca"/>
                        <a:cs typeface="Lexend Deca"/>
                        <a:sym typeface="Lexend Deca"/>
                      </a:endParaRPr>
                    </a:p>
                  </a:txBody>
                  <a:tcPr marT="91425" marB="91425" marR="91425" marL="91425" anchor="ctr">
                    <a:lnL cap="flat" cmpd="sng" w="19050">
                      <a:solidFill>
                        <a:srgbClr val="13394F">
                          <a:alpha val="0"/>
                        </a:srgbClr>
                      </a:solidFill>
                      <a:prstDash val="solid"/>
                      <a:round/>
                      <a:headEnd len="sm" w="sm" type="none"/>
                      <a:tailEnd len="sm" w="sm" type="none"/>
                    </a:lnL>
                    <a:lnR cap="flat" cmpd="sng" w="19050">
                      <a:solidFill>
                        <a:srgbClr val="13394F">
                          <a:alpha val="0"/>
                        </a:srgbClr>
                      </a:solidFill>
                      <a:prstDash val="solid"/>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tcPr>
                </a:tc>
                <a:tc>
                  <a:txBody>
                    <a:bodyPr/>
                    <a:lstStyle/>
                    <a:p>
                      <a:pPr indent="0" lvl="0" marL="0" marR="0" rtl="0" algn="ctr">
                        <a:lnSpc>
                          <a:spcPct val="115000"/>
                        </a:lnSpc>
                        <a:spcBef>
                          <a:spcPts val="0"/>
                        </a:spcBef>
                        <a:spcAft>
                          <a:spcPts val="0"/>
                        </a:spcAft>
                        <a:buNone/>
                      </a:pPr>
                      <a:r>
                        <a:rPr lang="en">
                          <a:solidFill>
                            <a:schemeClr val="dk1"/>
                          </a:solidFill>
                          <a:latin typeface="Lexend Deca"/>
                          <a:ea typeface="Lexend Deca"/>
                          <a:cs typeface="Lexend Deca"/>
                          <a:sym typeface="Lexend Deca"/>
                        </a:rPr>
                        <a:t>10</a:t>
                      </a:r>
                      <a:endParaRPr>
                        <a:solidFill>
                          <a:schemeClr val="dk1"/>
                        </a:solidFill>
                        <a:latin typeface="Lexend Deca"/>
                        <a:ea typeface="Lexend Deca"/>
                        <a:cs typeface="Lexend Deca"/>
                        <a:sym typeface="Lexend Deca"/>
                      </a:endParaRPr>
                    </a:p>
                  </a:txBody>
                  <a:tcPr marT="91425" marB="91425" marR="91425" marL="91425" anchor="ctr">
                    <a:lnL cap="flat" cmpd="sng" w="19050">
                      <a:solidFill>
                        <a:srgbClr val="13394F">
                          <a:alpha val="0"/>
                        </a:srgbClr>
                      </a:solidFill>
                      <a:prstDash val="solid"/>
                      <a:round/>
                      <a:headEnd len="sm" w="sm" type="none"/>
                      <a:tailEnd len="sm" w="sm" type="none"/>
                    </a:lnL>
                    <a:lnR cap="flat" cmpd="sng" w="19050">
                      <a:solidFill>
                        <a:srgbClr val="13394F">
                          <a:alpha val="0"/>
                        </a:srgbClr>
                      </a:solidFill>
                      <a:prstDash val="solid"/>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tcPr>
                </a:tc>
                <a:tc>
                  <a:txBody>
                    <a:bodyPr/>
                    <a:lstStyle/>
                    <a:p>
                      <a:pPr indent="0" lvl="0" marL="0" marR="0" rtl="0" algn="ctr">
                        <a:lnSpc>
                          <a:spcPct val="115000"/>
                        </a:lnSpc>
                        <a:spcBef>
                          <a:spcPts val="0"/>
                        </a:spcBef>
                        <a:spcAft>
                          <a:spcPts val="0"/>
                        </a:spcAft>
                        <a:buNone/>
                      </a:pPr>
                      <a:r>
                        <a:rPr lang="en">
                          <a:solidFill>
                            <a:schemeClr val="lt1"/>
                          </a:solidFill>
                          <a:latin typeface="Lexend Deca"/>
                          <a:ea typeface="Lexend Deca"/>
                          <a:cs typeface="Lexend Deca"/>
                          <a:sym typeface="Lexend Deca"/>
                        </a:rPr>
                        <a:t>11</a:t>
                      </a:r>
                      <a:endParaRPr>
                        <a:solidFill>
                          <a:schemeClr val="lt1"/>
                        </a:solidFill>
                        <a:latin typeface="Lexend Deca"/>
                        <a:ea typeface="Lexend Deca"/>
                        <a:cs typeface="Lexend Deca"/>
                        <a:sym typeface="Lexend Deca"/>
                      </a:endParaRPr>
                    </a:p>
                  </a:txBody>
                  <a:tcPr marT="91425" marB="91425" marR="91425" marL="91425" anchor="ctr">
                    <a:lnL cap="flat" cmpd="sng" w="19050">
                      <a:solidFill>
                        <a:srgbClr val="13394F">
                          <a:alpha val="0"/>
                        </a:srgbClr>
                      </a:solidFill>
                      <a:prstDash val="solid"/>
                      <a:round/>
                      <a:headEnd len="sm" w="sm" type="none"/>
                      <a:tailEnd len="sm" w="sm" type="none"/>
                    </a:lnL>
                    <a:lnR cap="flat" cmpd="sng" w="19050">
                      <a:solidFill>
                        <a:srgbClr val="13394F">
                          <a:alpha val="0"/>
                        </a:srgbClr>
                      </a:solidFill>
                      <a:prstDash val="solid"/>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solidFill>
                      <a:schemeClr val="dk1"/>
                    </a:solidFill>
                  </a:tcPr>
                </a:tc>
                <a:tc>
                  <a:txBody>
                    <a:bodyPr/>
                    <a:lstStyle/>
                    <a:p>
                      <a:pPr indent="0" lvl="0" marL="0" marR="0" rtl="0" algn="ctr">
                        <a:lnSpc>
                          <a:spcPct val="115000"/>
                        </a:lnSpc>
                        <a:spcBef>
                          <a:spcPts val="0"/>
                        </a:spcBef>
                        <a:spcAft>
                          <a:spcPts val="0"/>
                        </a:spcAft>
                        <a:buNone/>
                      </a:pPr>
                      <a:r>
                        <a:rPr lang="en">
                          <a:solidFill>
                            <a:schemeClr val="lt1"/>
                          </a:solidFill>
                          <a:latin typeface="Lexend Deca"/>
                          <a:ea typeface="Lexend Deca"/>
                          <a:cs typeface="Lexend Deca"/>
                          <a:sym typeface="Lexend Deca"/>
                        </a:rPr>
                        <a:t>12</a:t>
                      </a:r>
                      <a:endParaRPr>
                        <a:solidFill>
                          <a:schemeClr val="lt1"/>
                        </a:solidFill>
                        <a:latin typeface="Lexend Deca"/>
                        <a:ea typeface="Lexend Deca"/>
                        <a:cs typeface="Lexend Deca"/>
                        <a:sym typeface="Lexend Deca"/>
                      </a:endParaRPr>
                    </a:p>
                  </a:txBody>
                  <a:tcPr marT="91425" marB="91425" marR="91425" marL="91425" anchor="ctr">
                    <a:lnL cap="flat" cmpd="sng" w="19050">
                      <a:solidFill>
                        <a:srgbClr val="13394F">
                          <a:alpha val="0"/>
                        </a:srgbClr>
                      </a:solidFill>
                      <a:prstDash val="solid"/>
                      <a:round/>
                      <a:headEnd len="sm" w="sm" type="none"/>
                      <a:tailEnd len="sm" w="sm" type="none"/>
                    </a:lnL>
                    <a:lnR cap="flat" cmpd="sng" w="19050">
                      <a:solidFill>
                        <a:srgbClr val="13394F">
                          <a:alpha val="0"/>
                        </a:srgbClr>
                      </a:solidFill>
                      <a:prstDash val="solid"/>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solidFill>
                      <a:schemeClr val="dk1"/>
                    </a:solidFill>
                  </a:tcPr>
                </a:tc>
                <a:tc>
                  <a:txBody>
                    <a:bodyPr/>
                    <a:lstStyle/>
                    <a:p>
                      <a:pPr indent="0" lvl="0" marL="0" marR="0" rtl="0" algn="ctr">
                        <a:lnSpc>
                          <a:spcPct val="115000"/>
                        </a:lnSpc>
                        <a:spcBef>
                          <a:spcPts val="0"/>
                        </a:spcBef>
                        <a:spcAft>
                          <a:spcPts val="0"/>
                        </a:spcAft>
                        <a:buNone/>
                      </a:pPr>
                      <a:r>
                        <a:rPr lang="en">
                          <a:solidFill>
                            <a:schemeClr val="dk1"/>
                          </a:solidFill>
                          <a:latin typeface="Lexend Deca"/>
                          <a:ea typeface="Lexend Deca"/>
                          <a:cs typeface="Lexend Deca"/>
                          <a:sym typeface="Lexend Deca"/>
                        </a:rPr>
                        <a:t>13</a:t>
                      </a:r>
                      <a:endParaRPr>
                        <a:solidFill>
                          <a:schemeClr val="dk1"/>
                        </a:solidFill>
                        <a:latin typeface="Lexend Deca"/>
                        <a:ea typeface="Lexend Deca"/>
                        <a:cs typeface="Lexend Deca"/>
                        <a:sym typeface="Lexend Deca"/>
                      </a:endParaRPr>
                    </a:p>
                  </a:txBody>
                  <a:tcPr marT="91425" marB="91425" marR="91425" marL="91425" anchor="ctr">
                    <a:lnL cap="flat" cmpd="sng" w="19050">
                      <a:solidFill>
                        <a:srgbClr val="13394F">
                          <a:alpha val="0"/>
                        </a:srgbClr>
                      </a:solidFill>
                      <a:prstDash val="solid"/>
                      <a:round/>
                      <a:headEnd len="sm" w="sm" type="none"/>
                      <a:tailEnd len="sm" w="sm" type="none"/>
                    </a:lnL>
                    <a:lnR cap="flat" cmpd="sng" w="19050">
                      <a:solidFill>
                        <a:srgbClr val="FFFFFF">
                          <a:alpha val="0"/>
                        </a:srgbClr>
                      </a:solidFill>
                      <a:prstDash val="dash"/>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tcPr>
                </a:tc>
              </a:tr>
              <a:tr h="498725">
                <a:tc>
                  <a:txBody>
                    <a:bodyPr/>
                    <a:lstStyle/>
                    <a:p>
                      <a:pPr indent="0" lvl="0" marL="0" marR="0" rtl="0" algn="ctr">
                        <a:lnSpc>
                          <a:spcPct val="115000"/>
                        </a:lnSpc>
                        <a:spcBef>
                          <a:spcPts val="0"/>
                        </a:spcBef>
                        <a:spcAft>
                          <a:spcPts val="0"/>
                        </a:spcAft>
                        <a:buNone/>
                      </a:pPr>
                      <a:r>
                        <a:rPr lang="en">
                          <a:solidFill>
                            <a:schemeClr val="dk1"/>
                          </a:solidFill>
                          <a:latin typeface="Lexend Deca"/>
                          <a:ea typeface="Lexend Deca"/>
                          <a:cs typeface="Lexend Deca"/>
                          <a:sym typeface="Lexend Deca"/>
                        </a:rPr>
                        <a:t>14</a:t>
                      </a:r>
                      <a:endParaRPr>
                        <a:solidFill>
                          <a:schemeClr val="dk1"/>
                        </a:solidFill>
                        <a:latin typeface="Lexend Deca"/>
                        <a:ea typeface="Lexend Deca"/>
                        <a:cs typeface="Lexend Deca"/>
                        <a:sym typeface="Lexend Deca"/>
                      </a:endParaRPr>
                    </a:p>
                  </a:txBody>
                  <a:tcPr marT="91425" marB="91425" marR="91425" marL="91425" anchor="ctr">
                    <a:lnL cap="flat" cmpd="sng" w="19050">
                      <a:solidFill>
                        <a:srgbClr val="FFFFFF">
                          <a:alpha val="0"/>
                        </a:srgbClr>
                      </a:solidFill>
                      <a:prstDash val="dash"/>
                      <a:round/>
                      <a:headEnd len="sm" w="sm" type="none"/>
                      <a:tailEnd len="sm" w="sm" type="none"/>
                    </a:lnL>
                    <a:lnR cap="flat" cmpd="sng" w="19050">
                      <a:solidFill>
                        <a:srgbClr val="13394F">
                          <a:alpha val="0"/>
                        </a:srgbClr>
                      </a:solidFill>
                      <a:prstDash val="solid"/>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tcPr>
                </a:tc>
                <a:tc>
                  <a:txBody>
                    <a:bodyPr/>
                    <a:lstStyle/>
                    <a:p>
                      <a:pPr indent="0" lvl="0" marL="0" marR="0" rtl="0" algn="ctr">
                        <a:lnSpc>
                          <a:spcPct val="115000"/>
                        </a:lnSpc>
                        <a:spcBef>
                          <a:spcPts val="0"/>
                        </a:spcBef>
                        <a:spcAft>
                          <a:spcPts val="0"/>
                        </a:spcAft>
                        <a:buNone/>
                      </a:pPr>
                      <a:r>
                        <a:rPr lang="en">
                          <a:solidFill>
                            <a:schemeClr val="dk1"/>
                          </a:solidFill>
                          <a:latin typeface="Lexend Deca"/>
                          <a:ea typeface="Lexend Deca"/>
                          <a:cs typeface="Lexend Deca"/>
                          <a:sym typeface="Lexend Deca"/>
                        </a:rPr>
                        <a:t>15</a:t>
                      </a:r>
                      <a:endParaRPr>
                        <a:solidFill>
                          <a:schemeClr val="dk1"/>
                        </a:solidFill>
                        <a:latin typeface="Lexend Deca"/>
                        <a:ea typeface="Lexend Deca"/>
                        <a:cs typeface="Lexend Deca"/>
                        <a:sym typeface="Lexend Deca"/>
                      </a:endParaRPr>
                    </a:p>
                  </a:txBody>
                  <a:tcPr marT="91425" marB="91425" marR="91425" marL="91425" anchor="ctr">
                    <a:lnL cap="flat" cmpd="sng" w="19050">
                      <a:solidFill>
                        <a:srgbClr val="13394F">
                          <a:alpha val="0"/>
                        </a:srgbClr>
                      </a:solidFill>
                      <a:prstDash val="solid"/>
                      <a:round/>
                      <a:headEnd len="sm" w="sm" type="none"/>
                      <a:tailEnd len="sm" w="sm" type="none"/>
                    </a:lnL>
                    <a:lnR cap="flat" cmpd="sng" w="19050">
                      <a:solidFill>
                        <a:srgbClr val="13394F">
                          <a:alpha val="0"/>
                        </a:srgbClr>
                      </a:solidFill>
                      <a:prstDash val="solid"/>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tcPr>
                </a:tc>
                <a:tc>
                  <a:txBody>
                    <a:bodyPr/>
                    <a:lstStyle/>
                    <a:p>
                      <a:pPr indent="0" lvl="0" marL="0" marR="0" rtl="0" algn="ctr">
                        <a:lnSpc>
                          <a:spcPct val="115000"/>
                        </a:lnSpc>
                        <a:spcBef>
                          <a:spcPts val="0"/>
                        </a:spcBef>
                        <a:spcAft>
                          <a:spcPts val="0"/>
                        </a:spcAft>
                        <a:buNone/>
                      </a:pPr>
                      <a:r>
                        <a:rPr lang="en">
                          <a:solidFill>
                            <a:schemeClr val="dk1"/>
                          </a:solidFill>
                          <a:latin typeface="Lexend Deca"/>
                          <a:ea typeface="Lexend Deca"/>
                          <a:cs typeface="Lexend Deca"/>
                          <a:sym typeface="Lexend Deca"/>
                        </a:rPr>
                        <a:t>16</a:t>
                      </a:r>
                      <a:endParaRPr>
                        <a:solidFill>
                          <a:schemeClr val="dk1"/>
                        </a:solidFill>
                        <a:latin typeface="Lexend Deca"/>
                        <a:ea typeface="Lexend Deca"/>
                        <a:cs typeface="Lexend Deca"/>
                        <a:sym typeface="Lexend Deca"/>
                      </a:endParaRPr>
                    </a:p>
                  </a:txBody>
                  <a:tcPr marT="91425" marB="91425" marR="91425" marL="91425" anchor="ctr">
                    <a:lnL cap="flat" cmpd="sng" w="19050">
                      <a:solidFill>
                        <a:srgbClr val="13394F">
                          <a:alpha val="0"/>
                        </a:srgbClr>
                      </a:solidFill>
                      <a:prstDash val="solid"/>
                      <a:round/>
                      <a:headEnd len="sm" w="sm" type="none"/>
                      <a:tailEnd len="sm" w="sm" type="none"/>
                    </a:lnL>
                    <a:lnR cap="flat" cmpd="sng" w="19050">
                      <a:solidFill>
                        <a:srgbClr val="13394F">
                          <a:alpha val="0"/>
                        </a:srgbClr>
                      </a:solidFill>
                      <a:prstDash val="solid"/>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tcPr>
                </a:tc>
                <a:tc>
                  <a:txBody>
                    <a:bodyPr/>
                    <a:lstStyle/>
                    <a:p>
                      <a:pPr indent="0" lvl="0" marL="0" marR="0" rtl="0" algn="ctr">
                        <a:lnSpc>
                          <a:spcPct val="115000"/>
                        </a:lnSpc>
                        <a:spcBef>
                          <a:spcPts val="0"/>
                        </a:spcBef>
                        <a:spcAft>
                          <a:spcPts val="0"/>
                        </a:spcAft>
                        <a:buNone/>
                      </a:pPr>
                      <a:r>
                        <a:rPr lang="en">
                          <a:solidFill>
                            <a:schemeClr val="lt1"/>
                          </a:solidFill>
                          <a:latin typeface="Lexend Deca"/>
                          <a:ea typeface="Lexend Deca"/>
                          <a:cs typeface="Lexend Deca"/>
                          <a:sym typeface="Lexend Deca"/>
                        </a:rPr>
                        <a:t>17</a:t>
                      </a:r>
                      <a:endParaRPr>
                        <a:solidFill>
                          <a:schemeClr val="lt1"/>
                        </a:solidFill>
                        <a:latin typeface="Lexend Deca"/>
                        <a:ea typeface="Lexend Deca"/>
                        <a:cs typeface="Lexend Deca"/>
                        <a:sym typeface="Lexend Deca"/>
                      </a:endParaRPr>
                    </a:p>
                  </a:txBody>
                  <a:tcPr marT="91425" marB="91425" marR="91425" marL="91425" anchor="ctr">
                    <a:lnL cap="flat" cmpd="sng" w="19050">
                      <a:solidFill>
                        <a:srgbClr val="13394F">
                          <a:alpha val="0"/>
                        </a:srgbClr>
                      </a:solidFill>
                      <a:prstDash val="solid"/>
                      <a:round/>
                      <a:headEnd len="sm" w="sm" type="none"/>
                      <a:tailEnd len="sm" w="sm" type="none"/>
                    </a:lnL>
                    <a:lnR cap="flat" cmpd="sng" w="19050">
                      <a:solidFill>
                        <a:srgbClr val="13394F">
                          <a:alpha val="0"/>
                        </a:srgbClr>
                      </a:solidFill>
                      <a:prstDash val="solid"/>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solidFill>
                      <a:schemeClr val="dk1"/>
                    </a:solidFill>
                  </a:tcPr>
                </a:tc>
                <a:tc>
                  <a:txBody>
                    <a:bodyPr/>
                    <a:lstStyle/>
                    <a:p>
                      <a:pPr indent="0" lvl="0" marL="0" marR="0" rtl="0" algn="ctr">
                        <a:lnSpc>
                          <a:spcPct val="115000"/>
                        </a:lnSpc>
                        <a:spcBef>
                          <a:spcPts val="0"/>
                        </a:spcBef>
                        <a:spcAft>
                          <a:spcPts val="0"/>
                        </a:spcAft>
                        <a:buNone/>
                      </a:pPr>
                      <a:r>
                        <a:rPr lang="en">
                          <a:solidFill>
                            <a:schemeClr val="dk1"/>
                          </a:solidFill>
                          <a:latin typeface="Lexend Deca"/>
                          <a:ea typeface="Lexend Deca"/>
                          <a:cs typeface="Lexend Deca"/>
                          <a:sym typeface="Lexend Deca"/>
                        </a:rPr>
                        <a:t>18</a:t>
                      </a:r>
                      <a:endParaRPr>
                        <a:solidFill>
                          <a:schemeClr val="dk1"/>
                        </a:solidFill>
                        <a:latin typeface="Lexend Deca"/>
                        <a:ea typeface="Lexend Deca"/>
                        <a:cs typeface="Lexend Deca"/>
                        <a:sym typeface="Lexend Deca"/>
                      </a:endParaRPr>
                    </a:p>
                  </a:txBody>
                  <a:tcPr marT="91425" marB="91425" marR="91425" marL="91425" anchor="ctr">
                    <a:lnL cap="flat" cmpd="sng" w="19050">
                      <a:solidFill>
                        <a:srgbClr val="13394F">
                          <a:alpha val="0"/>
                        </a:srgbClr>
                      </a:solidFill>
                      <a:prstDash val="solid"/>
                      <a:round/>
                      <a:headEnd len="sm" w="sm" type="none"/>
                      <a:tailEnd len="sm" w="sm" type="none"/>
                    </a:lnL>
                    <a:lnR cap="flat" cmpd="sng" w="19050">
                      <a:solidFill>
                        <a:srgbClr val="13394F">
                          <a:alpha val="0"/>
                        </a:srgbClr>
                      </a:solidFill>
                      <a:prstDash val="solid"/>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tcPr>
                </a:tc>
                <a:tc>
                  <a:txBody>
                    <a:bodyPr/>
                    <a:lstStyle/>
                    <a:p>
                      <a:pPr indent="0" lvl="0" marL="0" marR="0" rtl="0" algn="ctr">
                        <a:lnSpc>
                          <a:spcPct val="115000"/>
                        </a:lnSpc>
                        <a:spcBef>
                          <a:spcPts val="0"/>
                        </a:spcBef>
                        <a:spcAft>
                          <a:spcPts val="0"/>
                        </a:spcAft>
                        <a:buNone/>
                      </a:pPr>
                      <a:r>
                        <a:rPr lang="en">
                          <a:solidFill>
                            <a:schemeClr val="dk1"/>
                          </a:solidFill>
                          <a:latin typeface="Lexend Deca"/>
                          <a:ea typeface="Lexend Deca"/>
                          <a:cs typeface="Lexend Deca"/>
                          <a:sym typeface="Lexend Deca"/>
                        </a:rPr>
                        <a:t>19</a:t>
                      </a:r>
                      <a:endParaRPr>
                        <a:solidFill>
                          <a:schemeClr val="dk1"/>
                        </a:solidFill>
                        <a:latin typeface="Lexend Deca"/>
                        <a:ea typeface="Lexend Deca"/>
                        <a:cs typeface="Lexend Deca"/>
                        <a:sym typeface="Lexend Deca"/>
                      </a:endParaRPr>
                    </a:p>
                  </a:txBody>
                  <a:tcPr marT="91425" marB="91425" marR="91425" marL="91425" anchor="ctr">
                    <a:lnL cap="flat" cmpd="sng" w="19050">
                      <a:solidFill>
                        <a:srgbClr val="13394F">
                          <a:alpha val="0"/>
                        </a:srgbClr>
                      </a:solidFill>
                      <a:prstDash val="solid"/>
                      <a:round/>
                      <a:headEnd len="sm" w="sm" type="none"/>
                      <a:tailEnd len="sm" w="sm" type="none"/>
                    </a:lnL>
                    <a:lnR cap="flat" cmpd="sng" w="19050">
                      <a:solidFill>
                        <a:srgbClr val="13394F">
                          <a:alpha val="0"/>
                        </a:srgbClr>
                      </a:solidFill>
                      <a:prstDash val="solid"/>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tcPr>
                </a:tc>
                <a:tc>
                  <a:txBody>
                    <a:bodyPr/>
                    <a:lstStyle/>
                    <a:p>
                      <a:pPr indent="0" lvl="0" marL="0" marR="0" rtl="0" algn="ctr">
                        <a:lnSpc>
                          <a:spcPct val="115000"/>
                        </a:lnSpc>
                        <a:spcBef>
                          <a:spcPts val="0"/>
                        </a:spcBef>
                        <a:spcAft>
                          <a:spcPts val="0"/>
                        </a:spcAft>
                        <a:buNone/>
                      </a:pPr>
                      <a:r>
                        <a:rPr lang="en">
                          <a:solidFill>
                            <a:schemeClr val="dk1"/>
                          </a:solidFill>
                          <a:latin typeface="Lexend Deca"/>
                          <a:ea typeface="Lexend Deca"/>
                          <a:cs typeface="Lexend Deca"/>
                          <a:sym typeface="Lexend Deca"/>
                        </a:rPr>
                        <a:t>20</a:t>
                      </a:r>
                      <a:endParaRPr>
                        <a:solidFill>
                          <a:schemeClr val="dk1"/>
                        </a:solidFill>
                        <a:latin typeface="Lexend Deca"/>
                        <a:ea typeface="Lexend Deca"/>
                        <a:cs typeface="Lexend Deca"/>
                        <a:sym typeface="Lexend Deca"/>
                      </a:endParaRPr>
                    </a:p>
                  </a:txBody>
                  <a:tcPr marT="91425" marB="91425" marR="91425" marL="91425" anchor="ctr">
                    <a:lnL cap="flat" cmpd="sng" w="19050">
                      <a:solidFill>
                        <a:srgbClr val="13394F">
                          <a:alpha val="0"/>
                        </a:srgbClr>
                      </a:solidFill>
                      <a:prstDash val="solid"/>
                      <a:round/>
                      <a:headEnd len="sm" w="sm" type="none"/>
                      <a:tailEnd len="sm" w="sm" type="none"/>
                    </a:lnL>
                    <a:lnR cap="flat" cmpd="sng" w="19050">
                      <a:solidFill>
                        <a:srgbClr val="FFFFFF">
                          <a:alpha val="0"/>
                        </a:srgbClr>
                      </a:solidFill>
                      <a:prstDash val="dash"/>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tcPr>
                </a:tc>
              </a:tr>
              <a:tr h="498725">
                <a:tc>
                  <a:txBody>
                    <a:bodyPr/>
                    <a:lstStyle/>
                    <a:p>
                      <a:pPr indent="0" lvl="0" marL="0" marR="0" rtl="0" algn="ctr">
                        <a:lnSpc>
                          <a:spcPct val="115000"/>
                        </a:lnSpc>
                        <a:spcBef>
                          <a:spcPts val="0"/>
                        </a:spcBef>
                        <a:spcAft>
                          <a:spcPts val="0"/>
                        </a:spcAft>
                        <a:buNone/>
                      </a:pPr>
                      <a:r>
                        <a:rPr lang="en">
                          <a:solidFill>
                            <a:schemeClr val="dk1"/>
                          </a:solidFill>
                          <a:latin typeface="Lexend Deca"/>
                          <a:ea typeface="Lexend Deca"/>
                          <a:cs typeface="Lexend Deca"/>
                          <a:sym typeface="Lexend Deca"/>
                        </a:rPr>
                        <a:t>21</a:t>
                      </a:r>
                      <a:endParaRPr>
                        <a:solidFill>
                          <a:schemeClr val="dk1"/>
                        </a:solidFill>
                        <a:latin typeface="Lexend Deca"/>
                        <a:ea typeface="Lexend Deca"/>
                        <a:cs typeface="Lexend Deca"/>
                        <a:sym typeface="Lexend Deca"/>
                      </a:endParaRPr>
                    </a:p>
                  </a:txBody>
                  <a:tcPr marT="91425" marB="91425" marR="91425" marL="91425" anchor="ctr">
                    <a:lnL cap="flat" cmpd="sng" w="19050">
                      <a:solidFill>
                        <a:srgbClr val="FFFFFF">
                          <a:alpha val="0"/>
                        </a:srgbClr>
                      </a:solidFill>
                      <a:prstDash val="dash"/>
                      <a:round/>
                      <a:headEnd len="sm" w="sm" type="none"/>
                      <a:tailEnd len="sm" w="sm" type="none"/>
                    </a:lnL>
                    <a:lnR cap="flat" cmpd="sng" w="19050">
                      <a:solidFill>
                        <a:srgbClr val="13394F">
                          <a:alpha val="0"/>
                        </a:srgbClr>
                      </a:solidFill>
                      <a:prstDash val="solid"/>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tcPr>
                </a:tc>
                <a:tc>
                  <a:txBody>
                    <a:bodyPr/>
                    <a:lstStyle/>
                    <a:p>
                      <a:pPr indent="0" lvl="0" marL="0" marR="0" rtl="0" algn="ctr">
                        <a:lnSpc>
                          <a:spcPct val="115000"/>
                        </a:lnSpc>
                        <a:spcBef>
                          <a:spcPts val="0"/>
                        </a:spcBef>
                        <a:spcAft>
                          <a:spcPts val="0"/>
                        </a:spcAft>
                        <a:buNone/>
                      </a:pPr>
                      <a:r>
                        <a:rPr lang="en">
                          <a:solidFill>
                            <a:schemeClr val="dk1"/>
                          </a:solidFill>
                          <a:latin typeface="Lexend Deca"/>
                          <a:ea typeface="Lexend Deca"/>
                          <a:cs typeface="Lexend Deca"/>
                          <a:sym typeface="Lexend Deca"/>
                        </a:rPr>
                        <a:t>22</a:t>
                      </a:r>
                      <a:endParaRPr>
                        <a:solidFill>
                          <a:schemeClr val="dk1"/>
                        </a:solidFill>
                        <a:latin typeface="Lexend Deca"/>
                        <a:ea typeface="Lexend Deca"/>
                        <a:cs typeface="Lexend Deca"/>
                        <a:sym typeface="Lexend Deca"/>
                      </a:endParaRPr>
                    </a:p>
                  </a:txBody>
                  <a:tcPr marT="91425" marB="91425" marR="91425" marL="91425" anchor="ctr">
                    <a:lnL cap="flat" cmpd="sng" w="19050">
                      <a:solidFill>
                        <a:srgbClr val="13394F">
                          <a:alpha val="0"/>
                        </a:srgbClr>
                      </a:solidFill>
                      <a:prstDash val="solid"/>
                      <a:round/>
                      <a:headEnd len="sm" w="sm" type="none"/>
                      <a:tailEnd len="sm" w="sm" type="none"/>
                    </a:lnL>
                    <a:lnR cap="flat" cmpd="sng" w="19050">
                      <a:solidFill>
                        <a:srgbClr val="13394F">
                          <a:alpha val="0"/>
                        </a:srgbClr>
                      </a:solidFill>
                      <a:prstDash val="solid"/>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tcPr>
                </a:tc>
                <a:tc>
                  <a:txBody>
                    <a:bodyPr/>
                    <a:lstStyle/>
                    <a:p>
                      <a:pPr indent="0" lvl="0" marL="0" marR="0" rtl="0" algn="ctr">
                        <a:lnSpc>
                          <a:spcPct val="115000"/>
                        </a:lnSpc>
                        <a:spcBef>
                          <a:spcPts val="0"/>
                        </a:spcBef>
                        <a:spcAft>
                          <a:spcPts val="0"/>
                        </a:spcAft>
                        <a:buNone/>
                      </a:pPr>
                      <a:r>
                        <a:rPr lang="en">
                          <a:solidFill>
                            <a:schemeClr val="dk1"/>
                          </a:solidFill>
                          <a:latin typeface="Lexend Deca"/>
                          <a:ea typeface="Lexend Deca"/>
                          <a:cs typeface="Lexend Deca"/>
                          <a:sym typeface="Lexend Deca"/>
                        </a:rPr>
                        <a:t>23</a:t>
                      </a:r>
                      <a:endParaRPr>
                        <a:solidFill>
                          <a:schemeClr val="dk1"/>
                        </a:solidFill>
                        <a:latin typeface="Lexend Deca"/>
                        <a:ea typeface="Lexend Deca"/>
                        <a:cs typeface="Lexend Deca"/>
                        <a:sym typeface="Lexend Deca"/>
                      </a:endParaRPr>
                    </a:p>
                  </a:txBody>
                  <a:tcPr marT="91425" marB="91425" marR="91425" marL="91425" anchor="ctr">
                    <a:lnL cap="flat" cmpd="sng" w="19050">
                      <a:solidFill>
                        <a:srgbClr val="13394F">
                          <a:alpha val="0"/>
                        </a:srgbClr>
                      </a:solidFill>
                      <a:prstDash val="solid"/>
                      <a:round/>
                      <a:headEnd len="sm" w="sm" type="none"/>
                      <a:tailEnd len="sm" w="sm" type="none"/>
                    </a:lnL>
                    <a:lnR cap="flat" cmpd="sng" w="19050">
                      <a:solidFill>
                        <a:srgbClr val="13394F">
                          <a:alpha val="0"/>
                        </a:srgbClr>
                      </a:solidFill>
                      <a:prstDash val="solid"/>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tcPr>
                </a:tc>
                <a:tc>
                  <a:txBody>
                    <a:bodyPr/>
                    <a:lstStyle/>
                    <a:p>
                      <a:pPr indent="0" lvl="0" marL="0" marR="0" rtl="0" algn="ctr">
                        <a:lnSpc>
                          <a:spcPct val="115000"/>
                        </a:lnSpc>
                        <a:spcBef>
                          <a:spcPts val="0"/>
                        </a:spcBef>
                        <a:spcAft>
                          <a:spcPts val="0"/>
                        </a:spcAft>
                        <a:buNone/>
                      </a:pPr>
                      <a:r>
                        <a:rPr lang="en">
                          <a:solidFill>
                            <a:schemeClr val="dk1"/>
                          </a:solidFill>
                          <a:latin typeface="Lexend Deca"/>
                          <a:ea typeface="Lexend Deca"/>
                          <a:cs typeface="Lexend Deca"/>
                          <a:sym typeface="Lexend Deca"/>
                        </a:rPr>
                        <a:t>24</a:t>
                      </a:r>
                      <a:endParaRPr>
                        <a:solidFill>
                          <a:schemeClr val="dk1"/>
                        </a:solidFill>
                        <a:latin typeface="Lexend Deca"/>
                        <a:ea typeface="Lexend Deca"/>
                        <a:cs typeface="Lexend Deca"/>
                        <a:sym typeface="Lexend Deca"/>
                      </a:endParaRPr>
                    </a:p>
                  </a:txBody>
                  <a:tcPr marT="91425" marB="91425" marR="91425" marL="91425" anchor="ctr">
                    <a:lnL cap="flat" cmpd="sng" w="19050">
                      <a:solidFill>
                        <a:srgbClr val="13394F">
                          <a:alpha val="0"/>
                        </a:srgbClr>
                      </a:solidFill>
                      <a:prstDash val="solid"/>
                      <a:round/>
                      <a:headEnd len="sm" w="sm" type="none"/>
                      <a:tailEnd len="sm" w="sm" type="none"/>
                    </a:lnL>
                    <a:lnR cap="flat" cmpd="sng" w="19050">
                      <a:solidFill>
                        <a:srgbClr val="13394F">
                          <a:alpha val="0"/>
                        </a:srgbClr>
                      </a:solidFill>
                      <a:prstDash val="solid"/>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tcPr>
                </a:tc>
                <a:tc>
                  <a:txBody>
                    <a:bodyPr/>
                    <a:lstStyle/>
                    <a:p>
                      <a:pPr indent="0" lvl="0" marL="0" marR="0" rtl="0" algn="ctr">
                        <a:lnSpc>
                          <a:spcPct val="115000"/>
                        </a:lnSpc>
                        <a:spcBef>
                          <a:spcPts val="0"/>
                        </a:spcBef>
                        <a:spcAft>
                          <a:spcPts val="0"/>
                        </a:spcAft>
                        <a:buNone/>
                      </a:pPr>
                      <a:r>
                        <a:rPr lang="en">
                          <a:solidFill>
                            <a:schemeClr val="dk1"/>
                          </a:solidFill>
                          <a:latin typeface="Lexend Deca"/>
                          <a:ea typeface="Lexend Deca"/>
                          <a:cs typeface="Lexend Deca"/>
                          <a:sym typeface="Lexend Deca"/>
                        </a:rPr>
                        <a:t>25</a:t>
                      </a:r>
                      <a:endParaRPr>
                        <a:solidFill>
                          <a:schemeClr val="dk1"/>
                        </a:solidFill>
                        <a:latin typeface="Lexend Deca"/>
                        <a:ea typeface="Lexend Deca"/>
                        <a:cs typeface="Lexend Deca"/>
                        <a:sym typeface="Lexend Deca"/>
                      </a:endParaRPr>
                    </a:p>
                  </a:txBody>
                  <a:tcPr marT="91425" marB="91425" marR="91425" marL="91425" anchor="ctr">
                    <a:lnL cap="flat" cmpd="sng" w="19050">
                      <a:solidFill>
                        <a:srgbClr val="13394F">
                          <a:alpha val="0"/>
                        </a:srgbClr>
                      </a:solidFill>
                      <a:prstDash val="solid"/>
                      <a:round/>
                      <a:headEnd len="sm" w="sm" type="none"/>
                      <a:tailEnd len="sm" w="sm" type="none"/>
                    </a:lnL>
                    <a:lnR cap="flat" cmpd="sng" w="19050">
                      <a:solidFill>
                        <a:srgbClr val="13394F">
                          <a:alpha val="0"/>
                        </a:srgbClr>
                      </a:solidFill>
                      <a:prstDash val="solid"/>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tcPr>
                </a:tc>
                <a:tc>
                  <a:txBody>
                    <a:bodyPr/>
                    <a:lstStyle/>
                    <a:p>
                      <a:pPr indent="0" lvl="0" marL="0" marR="0" rtl="0" algn="ctr">
                        <a:lnSpc>
                          <a:spcPct val="115000"/>
                        </a:lnSpc>
                        <a:spcBef>
                          <a:spcPts val="0"/>
                        </a:spcBef>
                        <a:spcAft>
                          <a:spcPts val="0"/>
                        </a:spcAft>
                        <a:buNone/>
                      </a:pPr>
                      <a:r>
                        <a:rPr lang="en">
                          <a:solidFill>
                            <a:schemeClr val="dk1"/>
                          </a:solidFill>
                          <a:latin typeface="Lexend Deca"/>
                          <a:ea typeface="Lexend Deca"/>
                          <a:cs typeface="Lexend Deca"/>
                          <a:sym typeface="Lexend Deca"/>
                        </a:rPr>
                        <a:t>26</a:t>
                      </a:r>
                      <a:endParaRPr>
                        <a:solidFill>
                          <a:schemeClr val="dk1"/>
                        </a:solidFill>
                        <a:latin typeface="Lexend Deca"/>
                        <a:ea typeface="Lexend Deca"/>
                        <a:cs typeface="Lexend Deca"/>
                        <a:sym typeface="Lexend Deca"/>
                      </a:endParaRPr>
                    </a:p>
                  </a:txBody>
                  <a:tcPr marT="91425" marB="91425" marR="91425" marL="91425" anchor="ctr">
                    <a:lnL cap="flat" cmpd="sng" w="19050">
                      <a:solidFill>
                        <a:srgbClr val="13394F">
                          <a:alpha val="0"/>
                        </a:srgbClr>
                      </a:solidFill>
                      <a:prstDash val="solid"/>
                      <a:round/>
                      <a:headEnd len="sm" w="sm" type="none"/>
                      <a:tailEnd len="sm" w="sm" type="none"/>
                    </a:lnL>
                    <a:lnR cap="flat" cmpd="sng" w="19050">
                      <a:solidFill>
                        <a:srgbClr val="13394F">
                          <a:alpha val="0"/>
                        </a:srgbClr>
                      </a:solidFill>
                      <a:prstDash val="solid"/>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tcPr>
                </a:tc>
                <a:tc>
                  <a:txBody>
                    <a:bodyPr/>
                    <a:lstStyle/>
                    <a:p>
                      <a:pPr indent="0" lvl="0" marL="0" marR="0" rtl="0" algn="ctr">
                        <a:lnSpc>
                          <a:spcPct val="115000"/>
                        </a:lnSpc>
                        <a:spcBef>
                          <a:spcPts val="0"/>
                        </a:spcBef>
                        <a:spcAft>
                          <a:spcPts val="0"/>
                        </a:spcAft>
                        <a:buNone/>
                      </a:pPr>
                      <a:r>
                        <a:rPr lang="en">
                          <a:solidFill>
                            <a:schemeClr val="dk1"/>
                          </a:solidFill>
                          <a:latin typeface="Lexend Deca"/>
                          <a:ea typeface="Lexend Deca"/>
                          <a:cs typeface="Lexend Deca"/>
                          <a:sym typeface="Lexend Deca"/>
                        </a:rPr>
                        <a:t>27</a:t>
                      </a:r>
                      <a:endParaRPr>
                        <a:solidFill>
                          <a:schemeClr val="dk1"/>
                        </a:solidFill>
                        <a:latin typeface="Lexend Deca"/>
                        <a:ea typeface="Lexend Deca"/>
                        <a:cs typeface="Lexend Deca"/>
                        <a:sym typeface="Lexend Deca"/>
                      </a:endParaRPr>
                    </a:p>
                  </a:txBody>
                  <a:tcPr marT="91425" marB="91425" marR="91425" marL="91425" anchor="ctr">
                    <a:lnL cap="flat" cmpd="sng" w="19050">
                      <a:solidFill>
                        <a:srgbClr val="13394F">
                          <a:alpha val="0"/>
                        </a:srgbClr>
                      </a:solidFill>
                      <a:prstDash val="solid"/>
                      <a:round/>
                      <a:headEnd len="sm" w="sm" type="none"/>
                      <a:tailEnd len="sm" w="sm" type="none"/>
                    </a:lnL>
                    <a:lnR cap="flat" cmpd="sng" w="19050">
                      <a:solidFill>
                        <a:srgbClr val="FFFFFF">
                          <a:alpha val="0"/>
                        </a:srgbClr>
                      </a:solidFill>
                      <a:prstDash val="dash"/>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tcPr>
                </a:tc>
              </a:tr>
              <a:tr h="498725">
                <a:tc>
                  <a:txBody>
                    <a:bodyPr/>
                    <a:lstStyle/>
                    <a:p>
                      <a:pPr indent="0" lvl="0" marL="0" marR="0" rtl="0" algn="ctr">
                        <a:lnSpc>
                          <a:spcPct val="115000"/>
                        </a:lnSpc>
                        <a:spcBef>
                          <a:spcPts val="0"/>
                        </a:spcBef>
                        <a:spcAft>
                          <a:spcPts val="0"/>
                        </a:spcAft>
                        <a:buNone/>
                      </a:pPr>
                      <a:r>
                        <a:rPr lang="en">
                          <a:solidFill>
                            <a:schemeClr val="lt1"/>
                          </a:solidFill>
                          <a:latin typeface="Lexend Deca"/>
                          <a:ea typeface="Lexend Deca"/>
                          <a:cs typeface="Lexend Deca"/>
                          <a:sym typeface="Lexend Deca"/>
                        </a:rPr>
                        <a:t>28</a:t>
                      </a:r>
                      <a:endParaRPr>
                        <a:solidFill>
                          <a:schemeClr val="lt1"/>
                        </a:solidFill>
                        <a:latin typeface="Lexend Deca"/>
                        <a:ea typeface="Lexend Deca"/>
                        <a:cs typeface="Lexend Deca"/>
                        <a:sym typeface="Lexend Deca"/>
                      </a:endParaRPr>
                    </a:p>
                  </a:txBody>
                  <a:tcPr marT="91425" marB="91425" marR="91425" marL="91425" anchor="ctr">
                    <a:lnL cap="flat" cmpd="sng" w="19050">
                      <a:solidFill>
                        <a:srgbClr val="FFFFFF">
                          <a:alpha val="0"/>
                        </a:srgbClr>
                      </a:solidFill>
                      <a:prstDash val="dash"/>
                      <a:round/>
                      <a:headEnd len="sm" w="sm" type="none"/>
                      <a:tailEnd len="sm" w="sm" type="none"/>
                    </a:lnL>
                    <a:lnR cap="flat" cmpd="sng" w="19050">
                      <a:solidFill>
                        <a:srgbClr val="13394F">
                          <a:alpha val="0"/>
                        </a:srgbClr>
                      </a:solidFill>
                      <a:prstDash val="solid"/>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solidFill>
                      <a:schemeClr val="dk1"/>
                    </a:solidFill>
                  </a:tcPr>
                </a:tc>
                <a:tc>
                  <a:txBody>
                    <a:bodyPr/>
                    <a:lstStyle/>
                    <a:p>
                      <a:pPr indent="0" lvl="0" marL="0" marR="0" rtl="0" algn="ctr">
                        <a:lnSpc>
                          <a:spcPct val="115000"/>
                        </a:lnSpc>
                        <a:spcBef>
                          <a:spcPts val="0"/>
                        </a:spcBef>
                        <a:spcAft>
                          <a:spcPts val="0"/>
                        </a:spcAft>
                        <a:buNone/>
                      </a:pPr>
                      <a:r>
                        <a:rPr lang="en">
                          <a:solidFill>
                            <a:schemeClr val="lt1"/>
                          </a:solidFill>
                          <a:latin typeface="Lexend Deca"/>
                          <a:ea typeface="Lexend Deca"/>
                          <a:cs typeface="Lexend Deca"/>
                          <a:sym typeface="Lexend Deca"/>
                        </a:rPr>
                        <a:t>29</a:t>
                      </a:r>
                      <a:endParaRPr>
                        <a:solidFill>
                          <a:schemeClr val="lt1"/>
                        </a:solidFill>
                        <a:latin typeface="Lexend Deca"/>
                        <a:ea typeface="Lexend Deca"/>
                        <a:cs typeface="Lexend Deca"/>
                        <a:sym typeface="Lexend Deca"/>
                      </a:endParaRPr>
                    </a:p>
                  </a:txBody>
                  <a:tcPr marT="91425" marB="91425" marR="91425" marL="91425" anchor="ctr">
                    <a:lnL cap="flat" cmpd="sng" w="19050">
                      <a:solidFill>
                        <a:srgbClr val="13394F">
                          <a:alpha val="0"/>
                        </a:srgbClr>
                      </a:solidFill>
                      <a:prstDash val="solid"/>
                      <a:round/>
                      <a:headEnd len="sm" w="sm" type="none"/>
                      <a:tailEnd len="sm" w="sm" type="none"/>
                    </a:lnL>
                    <a:lnR cap="flat" cmpd="sng" w="19050">
                      <a:solidFill>
                        <a:srgbClr val="13394F">
                          <a:alpha val="0"/>
                        </a:srgbClr>
                      </a:solidFill>
                      <a:prstDash val="solid"/>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solidFill>
                      <a:schemeClr val="dk1"/>
                    </a:solidFill>
                  </a:tcPr>
                </a:tc>
                <a:tc>
                  <a:txBody>
                    <a:bodyPr/>
                    <a:lstStyle/>
                    <a:p>
                      <a:pPr indent="0" lvl="0" marL="0" marR="0" rtl="0" algn="ctr">
                        <a:lnSpc>
                          <a:spcPct val="115000"/>
                        </a:lnSpc>
                        <a:spcBef>
                          <a:spcPts val="0"/>
                        </a:spcBef>
                        <a:spcAft>
                          <a:spcPts val="0"/>
                        </a:spcAft>
                        <a:buNone/>
                      </a:pPr>
                      <a:r>
                        <a:rPr lang="en">
                          <a:solidFill>
                            <a:schemeClr val="lt1"/>
                          </a:solidFill>
                          <a:latin typeface="Lexend Deca"/>
                          <a:ea typeface="Lexend Deca"/>
                          <a:cs typeface="Lexend Deca"/>
                          <a:sym typeface="Lexend Deca"/>
                        </a:rPr>
                        <a:t>30</a:t>
                      </a:r>
                      <a:endParaRPr>
                        <a:solidFill>
                          <a:schemeClr val="lt1"/>
                        </a:solidFill>
                        <a:latin typeface="Lexend Deca"/>
                        <a:ea typeface="Lexend Deca"/>
                        <a:cs typeface="Lexend Deca"/>
                        <a:sym typeface="Lexend Deca"/>
                      </a:endParaRPr>
                    </a:p>
                  </a:txBody>
                  <a:tcPr marT="91425" marB="91425" marR="91425" marL="91425" anchor="ctr">
                    <a:lnL cap="flat" cmpd="sng" w="19050">
                      <a:solidFill>
                        <a:srgbClr val="13394F">
                          <a:alpha val="0"/>
                        </a:srgbClr>
                      </a:solidFill>
                      <a:prstDash val="solid"/>
                      <a:round/>
                      <a:headEnd len="sm" w="sm" type="none"/>
                      <a:tailEnd len="sm" w="sm" type="none"/>
                    </a:lnL>
                    <a:lnR cap="flat" cmpd="sng" w="19050">
                      <a:solidFill>
                        <a:srgbClr val="13394F">
                          <a:alpha val="0"/>
                        </a:srgbClr>
                      </a:solidFill>
                      <a:prstDash val="solid"/>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solidFill>
                      <a:schemeClr val="dk1"/>
                    </a:solidFill>
                  </a:tcPr>
                </a:tc>
                <a:tc>
                  <a:txBody>
                    <a:bodyPr/>
                    <a:lstStyle/>
                    <a:p>
                      <a:pPr indent="0" lvl="0" marL="0" marR="0" rtl="0" algn="ctr">
                        <a:lnSpc>
                          <a:spcPct val="115000"/>
                        </a:lnSpc>
                        <a:spcBef>
                          <a:spcPts val="0"/>
                        </a:spcBef>
                        <a:spcAft>
                          <a:spcPts val="0"/>
                        </a:spcAft>
                        <a:buNone/>
                      </a:pPr>
                      <a:r>
                        <a:rPr lang="en">
                          <a:solidFill>
                            <a:schemeClr val="dk1"/>
                          </a:solidFill>
                          <a:latin typeface="Lexend Deca"/>
                          <a:ea typeface="Lexend Deca"/>
                          <a:cs typeface="Lexend Deca"/>
                          <a:sym typeface="Lexend Deca"/>
                        </a:rPr>
                        <a:t>31</a:t>
                      </a:r>
                      <a:endParaRPr>
                        <a:solidFill>
                          <a:schemeClr val="dk1"/>
                        </a:solidFill>
                        <a:latin typeface="Lexend Deca"/>
                        <a:ea typeface="Lexend Deca"/>
                        <a:cs typeface="Lexend Deca"/>
                        <a:sym typeface="Lexend Deca"/>
                      </a:endParaRPr>
                    </a:p>
                  </a:txBody>
                  <a:tcPr marT="91425" marB="91425" marR="91425" marL="91425" anchor="ctr">
                    <a:lnL cap="flat" cmpd="sng" w="19050">
                      <a:solidFill>
                        <a:srgbClr val="13394F">
                          <a:alpha val="0"/>
                        </a:srgbClr>
                      </a:solidFill>
                      <a:prstDash val="solid"/>
                      <a:round/>
                      <a:headEnd len="sm" w="sm" type="none"/>
                      <a:tailEnd len="sm" w="sm" type="none"/>
                    </a:lnL>
                    <a:lnR cap="flat" cmpd="sng" w="19050">
                      <a:solidFill>
                        <a:srgbClr val="13394F">
                          <a:alpha val="0"/>
                        </a:srgbClr>
                      </a:solidFill>
                      <a:prstDash val="solid"/>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tcPr>
                </a:tc>
                <a:tc>
                  <a:txBody>
                    <a:bodyPr/>
                    <a:lstStyle/>
                    <a:p>
                      <a:pPr indent="0" lvl="0" marL="0" marR="0" rtl="0" algn="ctr">
                        <a:lnSpc>
                          <a:spcPct val="115000"/>
                        </a:lnSpc>
                        <a:spcBef>
                          <a:spcPts val="0"/>
                        </a:spcBef>
                        <a:spcAft>
                          <a:spcPts val="0"/>
                        </a:spcAft>
                        <a:buNone/>
                      </a:pPr>
                      <a:r>
                        <a:t/>
                      </a:r>
                      <a:endParaRPr>
                        <a:solidFill>
                          <a:schemeClr val="dk1"/>
                        </a:solidFill>
                        <a:latin typeface="Lexend Deca"/>
                        <a:ea typeface="Lexend Deca"/>
                        <a:cs typeface="Lexend Deca"/>
                        <a:sym typeface="Lexend Deca"/>
                      </a:endParaRPr>
                    </a:p>
                  </a:txBody>
                  <a:tcPr marT="91425" marB="91425" marR="91425" marL="91425" anchor="ctr">
                    <a:lnL cap="flat" cmpd="sng" w="19050">
                      <a:solidFill>
                        <a:srgbClr val="13394F">
                          <a:alpha val="0"/>
                        </a:srgbClr>
                      </a:solidFill>
                      <a:prstDash val="solid"/>
                      <a:round/>
                      <a:headEnd len="sm" w="sm" type="none"/>
                      <a:tailEnd len="sm" w="sm" type="none"/>
                    </a:lnL>
                    <a:lnR cap="flat" cmpd="sng" w="19050">
                      <a:solidFill>
                        <a:srgbClr val="13394F">
                          <a:alpha val="0"/>
                        </a:srgbClr>
                      </a:solidFill>
                      <a:prstDash val="solid"/>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tcPr>
                </a:tc>
                <a:tc>
                  <a:txBody>
                    <a:bodyPr/>
                    <a:lstStyle/>
                    <a:p>
                      <a:pPr indent="0" lvl="0" marL="0" marR="0" rtl="0" algn="ctr">
                        <a:lnSpc>
                          <a:spcPct val="115000"/>
                        </a:lnSpc>
                        <a:spcBef>
                          <a:spcPts val="0"/>
                        </a:spcBef>
                        <a:spcAft>
                          <a:spcPts val="0"/>
                        </a:spcAft>
                        <a:buNone/>
                      </a:pPr>
                      <a:r>
                        <a:t/>
                      </a:r>
                      <a:endParaRPr>
                        <a:solidFill>
                          <a:schemeClr val="dk1"/>
                        </a:solidFill>
                        <a:latin typeface="Lexend Deca"/>
                        <a:ea typeface="Lexend Deca"/>
                        <a:cs typeface="Lexend Deca"/>
                        <a:sym typeface="Lexend Deca"/>
                      </a:endParaRPr>
                    </a:p>
                  </a:txBody>
                  <a:tcPr marT="91425" marB="91425" marR="91425" marL="91425" anchor="ctr">
                    <a:lnL cap="flat" cmpd="sng" w="19050">
                      <a:solidFill>
                        <a:srgbClr val="13394F">
                          <a:alpha val="0"/>
                        </a:srgbClr>
                      </a:solidFill>
                      <a:prstDash val="solid"/>
                      <a:round/>
                      <a:headEnd len="sm" w="sm" type="none"/>
                      <a:tailEnd len="sm" w="sm" type="none"/>
                    </a:lnL>
                    <a:lnR cap="flat" cmpd="sng" w="19050">
                      <a:solidFill>
                        <a:srgbClr val="13394F">
                          <a:alpha val="0"/>
                        </a:srgbClr>
                      </a:solidFill>
                      <a:prstDash val="solid"/>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tcPr>
                </a:tc>
                <a:tc>
                  <a:txBody>
                    <a:bodyPr/>
                    <a:lstStyle/>
                    <a:p>
                      <a:pPr indent="0" lvl="0" marL="0" marR="0" rtl="0" algn="ctr">
                        <a:lnSpc>
                          <a:spcPct val="115000"/>
                        </a:lnSpc>
                        <a:spcBef>
                          <a:spcPts val="0"/>
                        </a:spcBef>
                        <a:spcAft>
                          <a:spcPts val="0"/>
                        </a:spcAft>
                        <a:buNone/>
                      </a:pPr>
                      <a:r>
                        <a:t/>
                      </a:r>
                      <a:endParaRPr>
                        <a:solidFill>
                          <a:schemeClr val="dk1"/>
                        </a:solidFill>
                        <a:latin typeface="Lexend Deca"/>
                        <a:ea typeface="Lexend Deca"/>
                        <a:cs typeface="Lexend Deca"/>
                        <a:sym typeface="Lexend Deca"/>
                      </a:endParaRPr>
                    </a:p>
                  </a:txBody>
                  <a:tcPr marT="91425" marB="91425" marR="91425" marL="91425" anchor="ctr">
                    <a:lnL cap="flat" cmpd="sng" w="19050">
                      <a:solidFill>
                        <a:srgbClr val="13394F">
                          <a:alpha val="0"/>
                        </a:srgbClr>
                      </a:solidFill>
                      <a:prstDash val="solid"/>
                      <a:round/>
                      <a:headEnd len="sm" w="sm" type="none"/>
                      <a:tailEnd len="sm" w="sm" type="none"/>
                    </a:lnL>
                    <a:lnR cap="flat" cmpd="sng" w="19050">
                      <a:solidFill>
                        <a:srgbClr val="FFFFFF">
                          <a:alpha val="0"/>
                        </a:srgbClr>
                      </a:solidFill>
                      <a:prstDash val="dash"/>
                      <a:round/>
                      <a:headEnd len="sm" w="sm" type="none"/>
                      <a:tailEnd len="sm" w="sm" type="none"/>
                    </a:lnR>
                    <a:lnT cap="flat" cmpd="sng" w="19050">
                      <a:solidFill>
                        <a:srgbClr val="FFFFFF">
                          <a:alpha val="0"/>
                        </a:srgbClr>
                      </a:solidFill>
                      <a:prstDash val="dash"/>
                      <a:round/>
                      <a:headEnd len="sm" w="sm" type="none"/>
                      <a:tailEnd len="sm" w="sm" type="none"/>
                    </a:lnT>
                    <a:lnB cap="flat" cmpd="sng" w="19050">
                      <a:solidFill>
                        <a:srgbClr val="FFFFFF">
                          <a:alpha val="0"/>
                        </a:srgbClr>
                      </a:solidFill>
                      <a:prstDash val="dash"/>
                      <a:round/>
                      <a:headEnd len="sm" w="sm" type="none"/>
                      <a:tailEnd len="sm" w="sm" type="none"/>
                    </a:lnB>
                  </a:tcPr>
                </a:tc>
              </a:tr>
            </a:tbl>
          </a:graphicData>
        </a:graphic>
      </p:graphicFrame>
      <p:sp>
        <p:nvSpPr>
          <p:cNvPr id="860" name="Google Shape;860;p68"/>
          <p:cNvSpPr txBox="1"/>
          <p:nvPr/>
        </p:nvSpPr>
        <p:spPr>
          <a:xfrm>
            <a:off x="713237" y="2707950"/>
            <a:ext cx="2789100" cy="17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Deca Light"/>
                <a:ea typeface="Lexend Deca Light"/>
                <a:cs typeface="Lexend Deca Light"/>
                <a:sym typeface="Lexend Deca Light"/>
              </a:rPr>
              <a:t>Mercury is the closest planet to the Sun and the smallest one in the Solar System. This planet’s name has nothing to do with the liquid metal, since Mercury was named after the Roman messenger god</a:t>
            </a:r>
            <a:endParaRPr>
              <a:solidFill>
                <a:schemeClr val="dk1"/>
              </a:solidFill>
              <a:latin typeface="Lexend Deca Light"/>
              <a:ea typeface="Lexend Deca Light"/>
              <a:cs typeface="Lexend Deca Light"/>
              <a:sym typeface="Lexend Deca Light"/>
            </a:endParaRPr>
          </a:p>
        </p:txBody>
      </p:sp>
      <p:sp>
        <p:nvSpPr>
          <p:cNvPr id="861" name="Google Shape;861;p68"/>
          <p:cNvSpPr txBox="1"/>
          <p:nvPr/>
        </p:nvSpPr>
        <p:spPr>
          <a:xfrm>
            <a:off x="713225" y="2149050"/>
            <a:ext cx="2789100" cy="558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Alata"/>
                <a:ea typeface="Alata"/>
                <a:cs typeface="Alata"/>
                <a:sym typeface="Alata"/>
              </a:rPr>
              <a:t>IMPORTANT FACT</a:t>
            </a:r>
            <a:endParaRPr sz="2200">
              <a:solidFill>
                <a:schemeClr val="dk1"/>
              </a:solidFill>
              <a:latin typeface="Alata"/>
              <a:ea typeface="Alata"/>
              <a:cs typeface="Alata"/>
              <a:sym typeface="Alata"/>
            </a:endParaRPr>
          </a:p>
        </p:txBody>
      </p:sp>
      <p:grpSp>
        <p:nvGrpSpPr>
          <p:cNvPr id="862" name="Google Shape;862;p68"/>
          <p:cNvGrpSpPr/>
          <p:nvPr/>
        </p:nvGrpSpPr>
        <p:grpSpPr>
          <a:xfrm>
            <a:off x="889539" y="1650359"/>
            <a:ext cx="441207" cy="441207"/>
            <a:chOff x="5660400" y="238125"/>
            <a:chExt cx="481825" cy="481825"/>
          </a:xfrm>
        </p:grpSpPr>
        <p:sp>
          <p:nvSpPr>
            <p:cNvPr id="863" name="Google Shape;863;p6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4" name="Google Shape;864;p6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RECOMMENDATIONS</a:t>
            </a:r>
            <a:endParaRPr/>
          </a:p>
        </p:txBody>
      </p:sp>
      <p:sp>
        <p:nvSpPr>
          <p:cNvPr id="870" name="Google Shape;870;p69"/>
          <p:cNvSpPr txBox="1"/>
          <p:nvPr>
            <p:ph idx="1" type="subTitle"/>
          </p:nvPr>
        </p:nvSpPr>
        <p:spPr>
          <a:xfrm>
            <a:off x="2285187" y="2239126"/>
            <a:ext cx="2038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sp>
        <p:nvSpPr>
          <p:cNvPr id="871" name="Google Shape;871;p69"/>
          <p:cNvSpPr txBox="1"/>
          <p:nvPr>
            <p:ph idx="2" type="subTitle"/>
          </p:nvPr>
        </p:nvSpPr>
        <p:spPr>
          <a:xfrm>
            <a:off x="4820324" y="2239126"/>
            <a:ext cx="2038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872" name="Google Shape;872;p69"/>
          <p:cNvSpPr txBox="1"/>
          <p:nvPr>
            <p:ph idx="3" type="subTitle"/>
          </p:nvPr>
        </p:nvSpPr>
        <p:spPr>
          <a:xfrm>
            <a:off x="1017612" y="4031700"/>
            <a:ext cx="2038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873" name="Google Shape;873;p69"/>
          <p:cNvSpPr txBox="1"/>
          <p:nvPr>
            <p:ph idx="4" type="subTitle"/>
          </p:nvPr>
        </p:nvSpPr>
        <p:spPr>
          <a:xfrm>
            <a:off x="3552749" y="4031700"/>
            <a:ext cx="2038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874" name="Google Shape;874;p69"/>
          <p:cNvSpPr txBox="1"/>
          <p:nvPr>
            <p:ph idx="5" type="subTitle"/>
          </p:nvPr>
        </p:nvSpPr>
        <p:spPr>
          <a:xfrm>
            <a:off x="6087886" y="4031700"/>
            <a:ext cx="20385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
        <p:nvSpPr>
          <p:cNvPr id="875" name="Google Shape;875;p69"/>
          <p:cNvSpPr txBox="1"/>
          <p:nvPr>
            <p:ph idx="6" type="subTitle"/>
          </p:nvPr>
        </p:nvSpPr>
        <p:spPr>
          <a:xfrm>
            <a:off x="2289185" y="1791325"/>
            <a:ext cx="2030400" cy="52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876" name="Google Shape;876;p69"/>
          <p:cNvSpPr txBox="1"/>
          <p:nvPr>
            <p:ph idx="7" type="subTitle"/>
          </p:nvPr>
        </p:nvSpPr>
        <p:spPr>
          <a:xfrm>
            <a:off x="4824325" y="1791325"/>
            <a:ext cx="2030400" cy="52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77" name="Google Shape;877;p69"/>
          <p:cNvSpPr txBox="1"/>
          <p:nvPr>
            <p:ph idx="8" type="subTitle"/>
          </p:nvPr>
        </p:nvSpPr>
        <p:spPr>
          <a:xfrm>
            <a:off x="1021610" y="3583794"/>
            <a:ext cx="2030400" cy="52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878" name="Google Shape;878;p69"/>
          <p:cNvSpPr txBox="1"/>
          <p:nvPr>
            <p:ph idx="9" type="subTitle"/>
          </p:nvPr>
        </p:nvSpPr>
        <p:spPr>
          <a:xfrm>
            <a:off x="3556751" y="3583794"/>
            <a:ext cx="2030400" cy="52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879" name="Google Shape;879;p69"/>
          <p:cNvSpPr txBox="1"/>
          <p:nvPr>
            <p:ph idx="13" type="subTitle"/>
          </p:nvPr>
        </p:nvSpPr>
        <p:spPr>
          <a:xfrm>
            <a:off x="6091891" y="3583794"/>
            <a:ext cx="2030400" cy="52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grpSp>
        <p:nvGrpSpPr>
          <p:cNvPr id="880" name="Google Shape;880;p69"/>
          <p:cNvGrpSpPr/>
          <p:nvPr/>
        </p:nvGrpSpPr>
        <p:grpSpPr>
          <a:xfrm>
            <a:off x="5664206" y="1375067"/>
            <a:ext cx="350641" cy="350641"/>
            <a:chOff x="6965336" y="2691335"/>
            <a:chExt cx="445541" cy="445541"/>
          </a:xfrm>
        </p:grpSpPr>
        <p:sp>
          <p:nvSpPr>
            <p:cNvPr id="881" name="Google Shape;881;p69"/>
            <p:cNvSpPr/>
            <p:nvPr/>
          </p:nvSpPr>
          <p:spPr>
            <a:xfrm>
              <a:off x="6965336" y="2691335"/>
              <a:ext cx="183227" cy="104963"/>
            </a:xfrm>
            <a:custGeom>
              <a:rect b="b" l="l" r="r" t="t"/>
              <a:pathLst>
                <a:path extrusionOk="0" h="2811" w="4907">
                  <a:moveTo>
                    <a:pt x="2477" y="0"/>
                  </a:moveTo>
                  <a:cubicBezTo>
                    <a:pt x="1120" y="0"/>
                    <a:pt x="1" y="1119"/>
                    <a:pt x="1" y="2477"/>
                  </a:cubicBezTo>
                  <a:cubicBezTo>
                    <a:pt x="1" y="2572"/>
                    <a:pt x="24" y="2691"/>
                    <a:pt x="24" y="2810"/>
                  </a:cubicBezTo>
                  <a:lnTo>
                    <a:pt x="1477" y="2810"/>
                  </a:lnTo>
                  <a:cubicBezTo>
                    <a:pt x="1596" y="2525"/>
                    <a:pt x="1834" y="2286"/>
                    <a:pt x="2120" y="2191"/>
                  </a:cubicBezTo>
                  <a:lnTo>
                    <a:pt x="2120" y="1429"/>
                  </a:lnTo>
                  <a:lnTo>
                    <a:pt x="2811" y="1429"/>
                  </a:lnTo>
                  <a:lnTo>
                    <a:pt x="2811" y="2191"/>
                  </a:lnTo>
                  <a:cubicBezTo>
                    <a:pt x="3120" y="2286"/>
                    <a:pt x="3358" y="2525"/>
                    <a:pt x="3454" y="2810"/>
                  </a:cubicBezTo>
                  <a:lnTo>
                    <a:pt x="4883" y="2810"/>
                  </a:lnTo>
                  <a:cubicBezTo>
                    <a:pt x="4906" y="2691"/>
                    <a:pt x="4906" y="2596"/>
                    <a:pt x="4906" y="2477"/>
                  </a:cubicBezTo>
                  <a:cubicBezTo>
                    <a:pt x="4906" y="1119"/>
                    <a:pt x="3811" y="0"/>
                    <a:pt x="2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69"/>
            <p:cNvSpPr/>
            <p:nvPr/>
          </p:nvSpPr>
          <p:spPr>
            <a:xfrm>
              <a:off x="6965336" y="2796260"/>
              <a:ext cx="445541" cy="340615"/>
            </a:xfrm>
            <a:custGeom>
              <a:rect b="b" l="l" r="r" t="t"/>
              <a:pathLst>
                <a:path extrusionOk="0" h="9122" w="11932">
                  <a:moveTo>
                    <a:pt x="2477" y="0"/>
                  </a:moveTo>
                  <a:cubicBezTo>
                    <a:pt x="2287" y="0"/>
                    <a:pt x="2120" y="167"/>
                    <a:pt x="2120" y="357"/>
                  </a:cubicBezTo>
                  <a:lnTo>
                    <a:pt x="2120" y="715"/>
                  </a:lnTo>
                  <a:lnTo>
                    <a:pt x="239" y="715"/>
                  </a:lnTo>
                  <a:cubicBezTo>
                    <a:pt x="596" y="1429"/>
                    <a:pt x="1310" y="1953"/>
                    <a:pt x="2120" y="2072"/>
                  </a:cubicBezTo>
                  <a:lnTo>
                    <a:pt x="2120" y="7716"/>
                  </a:lnTo>
                  <a:lnTo>
                    <a:pt x="1" y="7716"/>
                  </a:lnTo>
                  <a:lnTo>
                    <a:pt x="1" y="9121"/>
                  </a:lnTo>
                  <a:lnTo>
                    <a:pt x="11932" y="9121"/>
                  </a:lnTo>
                  <a:lnTo>
                    <a:pt x="11932" y="7716"/>
                  </a:lnTo>
                  <a:lnTo>
                    <a:pt x="10503" y="7716"/>
                  </a:lnTo>
                  <a:lnTo>
                    <a:pt x="10503" y="7026"/>
                  </a:lnTo>
                  <a:lnTo>
                    <a:pt x="11217" y="7026"/>
                  </a:lnTo>
                  <a:lnTo>
                    <a:pt x="11217" y="2810"/>
                  </a:lnTo>
                  <a:lnTo>
                    <a:pt x="9812" y="2810"/>
                  </a:lnTo>
                  <a:lnTo>
                    <a:pt x="9812" y="7716"/>
                  </a:lnTo>
                  <a:lnTo>
                    <a:pt x="5621" y="7716"/>
                  </a:lnTo>
                  <a:lnTo>
                    <a:pt x="5621" y="2810"/>
                  </a:lnTo>
                  <a:lnTo>
                    <a:pt x="4216" y="2810"/>
                  </a:lnTo>
                  <a:lnTo>
                    <a:pt x="4216" y="7026"/>
                  </a:lnTo>
                  <a:lnTo>
                    <a:pt x="4906" y="7026"/>
                  </a:lnTo>
                  <a:lnTo>
                    <a:pt x="4906" y="7716"/>
                  </a:lnTo>
                  <a:lnTo>
                    <a:pt x="2811" y="7716"/>
                  </a:lnTo>
                  <a:lnTo>
                    <a:pt x="2811" y="2072"/>
                  </a:lnTo>
                  <a:cubicBezTo>
                    <a:pt x="3644" y="1953"/>
                    <a:pt x="4311" y="1429"/>
                    <a:pt x="4668" y="715"/>
                  </a:cubicBezTo>
                  <a:lnTo>
                    <a:pt x="2811" y="715"/>
                  </a:lnTo>
                  <a:lnTo>
                    <a:pt x="2811" y="357"/>
                  </a:lnTo>
                  <a:cubicBezTo>
                    <a:pt x="2811" y="167"/>
                    <a:pt x="2668" y="0"/>
                    <a:pt x="2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69"/>
            <p:cNvSpPr/>
            <p:nvPr/>
          </p:nvSpPr>
          <p:spPr>
            <a:xfrm>
              <a:off x="7200988" y="2848723"/>
              <a:ext cx="104963" cy="209888"/>
            </a:xfrm>
            <a:custGeom>
              <a:rect b="b" l="l" r="r" t="t"/>
              <a:pathLst>
                <a:path extrusionOk="0" h="5621" w="2811">
                  <a:moveTo>
                    <a:pt x="2096" y="691"/>
                  </a:moveTo>
                  <a:lnTo>
                    <a:pt x="2096" y="1405"/>
                  </a:lnTo>
                  <a:lnTo>
                    <a:pt x="691" y="1405"/>
                  </a:lnTo>
                  <a:lnTo>
                    <a:pt x="691" y="691"/>
                  </a:lnTo>
                  <a:close/>
                  <a:moveTo>
                    <a:pt x="0" y="0"/>
                  </a:moveTo>
                  <a:lnTo>
                    <a:pt x="0" y="5621"/>
                  </a:lnTo>
                  <a:lnTo>
                    <a:pt x="2810" y="5621"/>
                  </a:lnTo>
                  <a:lnTo>
                    <a:pt x="28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 name="Google Shape;884;p69"/>
          <p:cNvGrpSpPr/>
          <p:nvPr/>
        </p:nvGrpSpPr>
        <p:grpSpPr>
          <a:xfrm>
            <a:off x="3128721" y="1375067"/>
            <a:ext cx="351317" cy="350641"/>
            <a:chOff x="5486560" y="2701977"/>
            <a:chExt cx="446400" cy="445541"/>
          </a:xfrm>
        </p:grpSpPr>
        <p:sp>
          <p:nvSpPr>
            <p:cNvPr id="885" name="Google Shape;885;p69"/>
            <p:cNvSpPr/>
            <p:nvPr/>
          </p:nvSpPr>
          <p:spPr>
            <a:xfrm>
              <a:off x="5486560" y="2701977"/>
              <a:ext cx="446400" cy="445541"/>
            </a:xfrm>
            <a:custGeom>
              <a:rect b="b" l="l" r="r" t="t"/>
              <a:pathLst>
                <a:path extrusionOk="0" h="11932" w="11955">
                  <a:moveTo>
                    <a:pt x="5977" y="715"/>
                  </a:moveTo>
                  <a:cubicBezTo>
                    <a:pt x="7430" y="715"/>
                    <a:pt x="8764" y="1311"/>
                    <a:pt x="9716" y="2263"/>
                  </a:cubicBezTo>
                  <a:lnTo>
                    <a:pt x="1810" y="9146"/>
                  </a:lnTo>
                  <a:cubicBezTo>
                    <a:pt x="1143" y="8265"/>
                    <a:pt x="714" y="7169"/>
                    <a:pt x="714" y="5978"/>
                  </a:cubicBezTo>
                  <a:cubicBezTo>
                    <a:pt x="714" y="3073"/>
                    <a:pt x="3072" y="715"/>
                    <a:pt x="5977" y="715"/>
                  </a:cubicBezTo>
                  <a:close/>
                  <a:moveTo>
                    <a:pt x="10169" y="2787"/>
                  </a:moveTo>
                  <a:cubicBezTo>
                    <a:pt x="10836" y="3692"/>
                    <a:pt x="11240" y="4788"/>
                    <a:pt x="11240" y="5978"/>
                  </a:cubicBezTo>
                  <a:cubicBezTo>
                    <a:pt x="11240" y="8860"/>
                    <a:pt x="8859" y="11241"/>
                    <a:pt x="5977" y="11241"/>
                  </a:cubicBezTo>
                  <a:cubicBezTo>
                    <a:pt x="4525" y="11241"/>
                    <a:pt x="3215" y="10622"/>
                    <a:pt x="2262" y="9693"/>
                  </a:cubicBezTo>
                  <a:lnTo>
                    <a:pt x="10169" y="2787"/>
                  </a:lnTo>
                  <a:close/>
                  <a:moveTo>
                    <a:pt x="5977" y="1"/>
                  </a:moveTo>
                  <a:cubicBezTo>
                    <a:pt x="2691" y="1"/>
                    <a:pt x="0" y="2692"/>
                    <a:pt x="0" y="5978"/>
                  </a:cubicBezTo>
                  <a:cubicBezTo>
                    <a:pt x="0" y="9241"/>
                    <a:pt x="2691" y="11932"/>
                    <a:pt x="5977" y="11932"/>
                  </a:cubicBezTo>
                  <a:cubicBezTo>
                    <a:pt x="9264" y="11932"/>
                    <a:pt x="11955" y="9241"/>
                    <a:pt x="11955" y="5978"/>
                  </a:cubicBezTo>
                  <a:cubicBezTo>
                    <a:pt x="11955" y="2692"/>
                    <a:pt x="9264" y="1"/>
                    <a:pt x="59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69"/>
            <p:cNvSpPr/>
            <p:nvPr/>
          </p:nvSpPr>
          <p:spPr>
            <a:xfrm>
              <a:off x="5592344" y="2781137"/>
              <a:ext cx="156567" cy="104963"/>
            </a:xfrm>
            <a:custGeom>
              <a:rect b="b" l="l" r="r" t="t"/>
              <a:pathLst>
                <a:path extrusionOk="0" h="2811" w="4193">
                  <a:moveTo>
                    <a:pt x="3502" y="0"/>
                  </a:moveTo>
                  <a:lnTo>
                    <a:pt x="3502" y="715"/>
                  </a:lnTo>
                  <a:cubicBezTo>
                    <a:pt x="3502" y="1096"/>
                    <a:pt x="3192" y="1405"/>
                    <a:pt x="2787" y="1405"/>
                  </a:cubicBezTo>
                  <a:lnTo>
                    <a:pt x="1406" y="1405"/>
                  </a:lnTo>
                  <a:cubicBezTo>
                    <a:pt x="620" y="1405"/>
                    <a:pt x="1" y="2025"/>
                    <a:pt x="1" y="2811"/>
                  </a:cubicBezTo>
                  <a:lnTo>
                    <a:pt x="692" y="2811"/>
                  </a:lnTo>
                  <a:cubicBezTo>
                    <a:pt x="692" y="2429"/>
                    <a:pt x="1001" y="2096"/>
                    <a:pt x="1406" y="2096"/>
                  </a:cubicBezTo>
                  <a:lnTo>
                    <a:pt x="2787" y="2096"/>
                  </a:lnTo>
                  <a:cubicBezTo>
                    <a:pt x="3573" y="2096"/>
                    <a:pt x="4192" y="1477"/>
                    <a:pt x="4192" y="715"/>
                  </a:cubicBezTo>
                  <a:lnTo>
                    <a:pt x="41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69"/>
            <p:cNvSpPr/>
            <p:nvPr/>
          </p:nvSpPr>
          <p:spPr>
            <a:xfrm>
              <a:off x="5801336" y="2925195"/>
              <a:ext cx="79161" cy="51604"/>
            </a:xfrm>
            <a:custGeom>
              <a:rect b="b" l="l" r="r" t="t"/>
              <a:pathLst>
                <a:path extrusionOk="0" h="1382" w="2120">
                  <a:moveTo>
                    <a:pt x="0" y="0"/>
                  </a:moveTo>
                  <a:lnTo>
                    <a:pt x="0" y="1382"/>
                  </a:lnTo>
                  <a:lnTo>
                    <a:pt x="2120" y="1382"/>
                  </a:lnTo>
                  <a:lnTo>
                    <a:pt x="21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69"/>
            <p:cNvSpPr/>
            <p:nvPr/>
          </p:nvSpPr>
          <p:spPr>
            <a:xfrm>
              <a:off x="5709741" y="2925195"/>
              <a:ext cx="64934" cy="52500"/>
            </a:xfrm>
            <a:custGeom>
              <a:rect b="b" l="l" r="r" t="t"/>
              <a:pathLst>
                <a:path extrusionOk="0" h="1406" w="1739">
                  <a:moveTo>
                    <a:pt x="1596" y="0"/>
                  </a:moveTo>
                  <a:lnTo>
                    <a:pt x="0" y="1405"/>
                  </a:lnTo>
                  <a:lnTo>
                    <a:pt x="1739" y="1405"/>
                  </a:ln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69"/>
            <p:cNvSpPr/>
            <p:nvPr/>
          </p:nvSpPr>
          <p:spPr>
            <a:xfrm>
              <a:off x="5565683" y="2925195"/>
              <a:ext cx="52500" cy="52500"/>
            </a:xfrm>
            <a:custGeom>
              <a:rect b="b" l="l" r="r" t="t"/>
              <a:pathLst>
                <a:path extrusionOk="0" h="1406" w="1406">
                  <a:moveTo>
                    <a:pt x="1" y="0"/>
                  </a:moveTo>
                  <a:lnTo>
                    <a:pt x="1" y="1405"/>
                  </a:lnTo>
                  <a:lnTo>
                    <a:pt x="667" y="1405"/>
                  </a:lnTo>
                  <a:lnTo>
                    <a:pt x="1406" y="739"/>
                  </a:lnTo>
                  <a:lnTo>
                    <a:pt x="14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 name="Google Shape;890;p69"/>
          <p:cNvGrpSpPr/>
          <p:nvPr/>
        </p:nvGrpSpPr>
        <p:grpSpPr>
          <a:xfrm>
            <a:off x="6975461" y="3173786"/>
            <a:ext cx="351346" cy="287665"/>
            <a:chOff x="4730686" y="2713552"/>
            <a:chExt cx="446437" cy="365521"/>
          </a:xfrm>
        </p:grpSpPr>
        <p:sp>
          <p:nvSpPr>
            <p:cNvPr id="891" name="Google Shape;891;p69"/>
            <p:cNvSpPr/>
            <p:nvPr/>
          </p:nvSpPr>
          <p:spPr>
            <a:xfrm>
              <a:off x="4875640" y="2778449"/>
              <a:ext cx="156529" cy="156567"/>
            </a:xfrm>
            <a:custGeom>
              <a:rect b="b" l="l" r="r" t="t"/>
              <a:pathLst>
                <a:path extrusionOk="0" h="4193" w="4192">
                  <a:moveTo>
                    <a:pt x="3144" y="1049"/>
                  </a:moveTo>
                  <a:lnTo>
                    <a:pt x="3144" y="1763"/>
                  </a:lnTo>
                  <a:lnTo>
                    <a:pt x="1048" y="1763"/>
                  </a:lnTo>
                  <a:lnTo>
                    <a:pt x="1048" y="1049"/>
                  </a:lnTo>
                  <a:close/>
                  <a:moveTo>
                    <a:pt x="2096" y="1"/>
                  </a:moveTo>
                  <a:cubicBezTo>
                    <a:pt x="929" y="1"/>
                    <a:pt x="0" y="954"/>
                    <a:pt x="0" y="2097"/>
                  </a:cubicBezTo>
                  <a:cubicBezTo>
                    <a:pt x="0" y="3264"/>
                    <a:pt x="929" y="4192"/>
                    <a:pt x="2096" y="4192"/>
                  </a:cubicBezTo>
                  <a:cubicBezTo>
                    <a:pt x="3263" y="4192"/>
                    <a:pt x="4192" y="3264"/>
                    <a:pt x="4192" y="2097"/>
                  </a:cubicBezTo>
                  <a:cubicBezTo>
                    <a:pt x="4192" y="954"/>
                    <a:pt x="3263" y="1"/>
                    <a:pt x="2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9"/>
            <p:cNvSpPr/>
            <p:nvPr/>
          </p:nvSpPr>
          <p:spPr>
            <a:xfrm>
              <a:off x="5034820" y="2870044"/>
              <a:ext cx="142303" cy="209029"/>
            </a:xfrm>
            <a:custGeom>
              <a:rect b="b" l="l" r="r" t="t"/>
              <a:pathLst>
                <a:path extrusionOk="0" h="5598" w="3811">
                  <a:moveTo>
                    <a:pt x="596" y="1"/>
                  </a:moveTo>
                  <a:cubicBezTo>
                    <a:pt x="524" y="525"/>
                    <a:pt x="310" y="1001"/>
                    <a:pt x="0" y="1406"/>
                  </a:cubicBezTo>
                  <a:lnTo>
                    <a:pt x="453" y="1406"/>
                  </a:lnTo>
                  <a:lnTo>
                    <a:pt x="1643" y="5597"/>
                  </a:lnTo>
                  <a:lnTo>
                    <a:pt x="3811" y="5597"/>
                  </a:lnTo>
                  <a:lnTo>
                    <a:pt x="3811" y="4192"/>
                  </a:lnTo>
                  <a:lnTo>
                    <a:pt x="2715" y="4192"/>
                  </a:lnTo>
                  <a:lnTo>
                    <a:pt x="1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9"/>
            <p:cNvSpPr/>
            <p:nvPr/>
          </p:nvSpPr>
          <p:spPr>
            <a:xfrm>
              <a:off x="4770714" y="2909176"/>
              <a:ext cx="52500" cy="52500"/>
            </a:xfrm>
            <a:custGeom>
              <a:rect b="b" l="l" r="r" t="t"/>
              <a:pathLst>
                <a:path extrusionOk="0" h="1406" w="1406">
                  <a:moveTo>
                    <a:pt x="715" y="1"/>
                  </a:moveTo>
                  <a:cubicBezTo>
                    <a:pt x="334" y="1"/>
                    <a:pt x="0" y="310"/>
                    <a:pt x="0" y="691"/>
                  </a:cubicBezTo>
                  <a:cubicBezTo>
                    <a:pt x="0" y="1072"/>
                    <a:pt x="334" y="1406"/>
                    <a:pt x="715" y="1406"/>
                  </a:cubicBezTo>
                  <a:cubicBezTo>
                    <a:pt x="1096" y="1406"/>
                    <a:pt x="1405" y="1072"/>
                    <a:pt x="1405" y="691"/>
                  </a:cubicBezTo>
                  <a:cubicBezTo>
                    <a:pt x="1405" y="310"/>
                    <a:pt x="1096" y="1"/>
                    <a:pt x="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9"/>
            <p:cNvSpPr/>
            <p:nvPr/>
          </p:nvSpPr>
          <p:spPr>
            <a:xfrm>
              <a:off x="4928103" y="2959884"/>
              <a:ext cx="51604" cy="119189"/>
            </a:xfrm>
            <a:custGeom>
              <a:rect b="b" l="l" r="r" t="t"/>
              <a:pathLst>
                <a:path extrusionOk="0" h="3192" w="1382">
                  <a:moveTo>
                    <a:pt x="334" y="0"/>
                  </a:moveTo>
                  <a:lnTo>
                    <a:pt x="334" y="1191"/>
                  </a:lnTo>
                  <a:cubicBezTo>
                    <a:pt x="143" y="1310"/>
                    <a:pt x="1" y="1524"/>
                    <a:pt x="1" y="1786"/>
                  </a:cubicBezTo>
                  <a:lnTo>
                    <a:pt x="1" y="2477"/>
                  </a:lnTo>
                  <a:cubicBezTo>
                    <a:pt x="1" y="2882"/>
                    <a:pt x="310" y="3191"/>
                    <a:pt x="691" y="3191"/>
                  </a:cubicBezTo>
                  <a:cubicBezTo>
                    <a:pt x="1072" y="3191"/>
                    <a:pt x="1382" y="2882"/>
                    <a:pt x="1382" y="2477"/>
                  </a:cubicBezTo>
                  <a:lnTo>
                    <a:pt x="1382" y="1786"/>
                  </a:lnTo>
                  <a:cubicBezTo>
                    <a:pt x="1382" y="1524"/>
                    <a:pt x="1239" y="1310"/>
                    <a:pt x="1048" y="1191"/>
                  </a:cubicBezTo>
                  <a:lnTo>
                    <a:pt x="1048" y="0"/>
                  </a:lnTo>
                  <a:cubicBezTo>
                    <a:pt x="929" y="24"/>
                    <a:pt x="810" y="48"/>
                    <a:pt x="691" y="48"/>
                  </a:cubicBezTo>
                  <a:cubicBezTo>
                    <a:pt x="572" y="48"/>
                    <a:pt x="453" y="24"/>
                    <a:pt x="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9"/>
            <p:cNvSpPr/>
            <p:nvPr/>
          </p:nvSpPr>
          <p:spPr>
            <a:xfrm>
              <a:off x="5115736" y="2861157"/>
              <a:ext cx="61387" cy="61387"/>
            </a:xfrm>
            <a:custGeom>
              <a:rect b="b" l="l" r="r" t="t"/>
              <a:pathLst>
                <a:path extrusionOk="0" h="1644" w="1644">
                  <a:moveTo>
                    <a:pt x="0" y="1"/>
                  </a:moveTo>
                  <a:lnTo>
                    <a:pt x="477" y="1644"/>
                  </a:lnTo>
                  <a:lnTo>
                    <a:pt x="1644" y="1644"/>
                  </a:lnTo>
                  <a:lnTo>
                    <a:pt x="1644" y="239"/>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9"/>
            <p:cNvSpPr/>
            <p:nvPr/>
          </p:nvSpPr>
          <p:spPr>
            <a:xfrm>
              <a:off x="4922763" y="2713552"/>
              <a:ext cx="62283" cy="44509"/>
            </a:xfrm>
            <a:custGeom>
              <a:rect b="b" l="l" r="r" t="t"/>
              <a:pathLst>
                <a:path extrusionOk="0" h="1192" w="1668">
                  <a:moveTo>
                    <a:pt x="191" y="1"/>
                  </a:moveTo>
                  <a:lnTo>
                    <a:pt x="1" y="1191"/>
                  </a:lnTo>
                  <a:cubicBezTo>
                    <a:pt x="263" y="1096"/>
                    <a:pt x="548" y="1048"/>
                    <a:pt x="834" y="1048"/>
                  </a:cubicBezTo>
                  <a:cubicBezTo>
                    <a:pt x="1144" y="1048"/>
                    <a:pt x="1406" y="1096"/>
                    <a:pt x="1668" y="1191"/>
                  </a:cubicBezTo>
                  <a:lnTo>
                    <a:pt x="14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9"/>
            <p:cNvSpPr/>
            <p:nvPr/>
          </p:nvSpPr>
          <p:spPr>
            <a:xfrm>
              <a:off x="4730686" y="2853166"/>
              <a:ext cx="142340" cy="69378"/>
            </a:xfrm>
            <a:custGeom>
              <a:rect b="b" l="l" r="r" t="t"/>
              <a:pathLst>
                <a:path extrusionOk="0" h="1858" w="3812">
                  <a:moveTo>
                    <a:pt x="3192" y="0"/>
                  </a:moveTo>
                  <a:lnTo>
                    <a:pt x="1" y="453"/>
                  </a:lnTo>
                  <a:lnTo>
                    <a:pt x="1" y="1858"/>
                  </a:lnTo>
                  <a:lnTo>
                    <a:pt x="429" y="1858"/>
                  </a:lnTo>
                  <a:cubicBezTo>
                    <a:pt x="596" y="1239"/>
                    <a:pt x="1144" y="810"/>
                    <a:pt x="1787" y="810"/>
                  </a:cubicBezTo>
                  <a:lnTo>
                    <a:pt x="1787" y="786"/>
                  </a:lnTo>
                  <a:cubicBezTo>
                    <a:pt x="2430" y="786"/>
                    <a:pt x="2978" y="1239"/>
                    <a:pt x="3120" y="1834"/>
                  </a:cubicBezTo>
                  <a:lnTo>
                    <a:pt x="3811" y="1834"/>
                  </a:lnTo>
                  <a:cubicBezTo>
                    <a:pt x="3430" y="1358"/>
                    <a:pt x="3192" y="762"/>
                    <a:pt x="3192" y="96"/>
                  </a:cubicBezTo>
                  <a:cubicBezTo>
                    <a:pt x="3192" y="72"/>
                    <a:pt x="3192" y="24"/>
                    <a:pt x="3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69"/>
          <p:cNvGrpSpPr/>
          <p:nvPr/>
        </p:nvGrpSpPr>
        <p:grpSpPr>
          <a:xfrm>
            <a:off x="4396676" y="3142298"/>
            <a:ext cx="350641" cy="350641"/>
            <a:chOff x="3964170" y="2701977"/>
            <a:chExt cx="445541" cy="445541"/>
          </a:xfrm>
        </p:grpSpPr>
        <p:sp>
          <p:nvSpPr>
            <p:cNvPr id="899" name="Google Shape;899;p69"/>
            <p:cNvSpPr/>
            <p:nvPr/>
          </p:nvSpPr>
          <p:spPr>
            <a:xfrm>
              <a:off x="4230069" y="2797156"/>
              <a:ext cx="79161" cy="98727"/>
            </a:xfrm>
            <a:custGeom>
              <a:rect b="b" l="l" r="r" t="t"/>
              <a:pathLst>
                <a:path extrusionOk="0" h="2644" w="2120">
                  <a:moveTo>
                    <a:pt x="619" y="0"/>
                  </a:moveTo>
                  <a:lnTo>
                    <a:pt x="619" y="0"/>
                  </a:lnTo>
                  <a:cubicBezTo>
                    <a:pt x="715" y="500"/>
                    <a:pt x="643" y="1024"/>
                    <a:pt x="381" y="1477"/>
                  </a:cubicBezTo>
                  <a:lnTo>
                    <a:pt x="0" y="2120"/>
                  </a:lnTo>
                  <a:cubicBezTo>
                    <a:pt x="167" y="2262"/>
                    <a:pt x="310" y="2453"/>
                    <a:pt x="405" y="2643"/>
                  </a:cubicBezTo>
                  <a:lnTo>
                    <a:pt x="1119" y="2453"/>
                  </a:lnTo>
                  <a:cubicBezTo>
                    <a:pt x="1620" y="2310"/>
                    <a:pt x="2001" y="1905"/>
                    <a:pt x="2120" y="1405"/>
                  </a:cubicBezTo>
                  <a:cubicBezTo>
                    <a:pt x="1739" y="810"/>
                    <a:pt x="1239" y="333"/>
                    <a:pt x="6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9"/>
            <p:cNvSpPr/>
            <p:nvPr/>
          </p:nvSpPr>
          <p:spPr>
            <a:xfrm>
              <a:off x="4059313" y="2803355"/>
              <a:ext cx="98764" cy="78302"/>
            </a:xfrm>
            <a:custGeom>
              <a:rect b="b" l="l" r="r" t="t"/>
              <a:pathLst>
                <a:path extrusionOk="0" h="2097" w="2645">
                  <a:moveTo>
                    <a:pt x="1406" y="1"/>
                  </a:moveTo>
                  <a:cubicBezTo>
                    <a:pt x="810" y="358"/>
                    <a:pt x="334" y="882"/>
                    <a:pt x="1" y="1501"/>
                  </a:cubicBezTo>
                  <a:cubicBezTo>
                    <a:pt x="144" y="1467"/>
                    <a:pt x="290" y="1450"/>
                    <a:pt x="435" y="1450"/>
                  </a:cubicBezTo>
                  <a:cubicBezTo>
                    <a:pt x="796" y="1450"/>
                    <a:pt x="1155" y="1552"/>
                    <a:pt x="1477" y="1739"/>
                  </a:cubicBezTo>
                  <a:lnTo>
                    <a:pt x="2120" y="2096"/>
                  </a:lnTo>
                  <a:cubicBezTo>
                    <a:pt x="2263" y="1930"/>
                    <a:pt x="2430" y="1811"/>
                    <a:pt x="2644" y="1692"/>
                  </a:cubicBezTo>
                  <a:lnTo>
                    <a:pt x="2454" y="977"/>
                  </a:lnTo>
                  <a:cubicBezTo>
                    <a:pt x="2311" y="477"/>
                    <a:pt x="1906" y="96"/>
                    <a:pt x="14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9"/>
            <p:cNvSpPr/>
            <p:nvPr/>
          </p:nvSpPr>
          <p:spPr>
            <a:xfrm>
              <a:off x="4143813" y="2781137"/>
              <a:ext cx="87152" cy="81849"/>
            </a:xfrm>
            <a:custGeom>
              <a:rect b="b" l="l" r="r" t="t"/>
              <a:pathLst>
                <a:path extrusionOk="0" h="2192" w="2334">
                  <a:moveTo>
                    <a:pt x="1167" y="0"/>
                  </a:moveTo>
                  <a:cubicBezTo>
                    <a:pt x="762" y="0"/>
                    <a:pt x="357" y="72"/>
                    <a:pt x="0" y="191"/>
                  </a:cubicBezTo>
                  <a:cubicBezTo>
                    <a:pt x="405" y="453"/>
                    <a:pt x="738" y="882"/>
                    <a:pt x="857" y="1405"/>
                  </a:cubicBezTo>
                  <a:lnTo>
                    <a:pt x="1048" y="2120"/>
                  </a:lnTo>
                  <a:cubicBezTo>
                    <a:pt x="1096" y="2120"/>
                    <a:pt x="1119" y="2096"/>
                    <a:pt x="1167" y="2096"/>
                  </a:cubicBezTo>
                  <a:cubicBezTo>
                    <a:pt x="1358" y="2096"/>
                    <a:pt x="1524" y="2144"/>
                    <a:pt x="1715" y="2191"/>
                  </a:cubicBezTo>
                  <a:lnTo>
                    <a:pt x="2072" y="1548"/>
                  </a:lnTo>
                  <a:cubicBezTo>
                    <a:pt x="2334" y="1096"/>
                    <a:pt x="2310" y="548"/>
                    <a:pt x="2048" y="120"/>
                  </a:cubicBezTo>
                  <a:cubicBezTo>
                    <a:pt x="1762" y="48"/>
                    <a:pt x="1453" y="0"/>
                    <a:pt x="1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69"/>
            <p:cNvSpPr/>
            <p:nvPr/>
          </p:nvSpPr>
          <p:spPr>
            <a:xfrm>
              <a:off x="4248739" y="2881619"/>
              <a:ext cx="81849" cy="84799"/>
            </a:xfrm>
            <a:custGeom>
              <a:rect b="b" l="l" r="r" t="t"/>
              <a:pathLst>
                <a:path extrusionOk="0" h="2271" w="2192">
                  <a:moveTo>
                    <a:pt x="2001" y="0"/>
                  </a:moveTo>
                  <a:cubicBezTo>
                    <a:pt x="1739" y="429"/>
                    <a:pt x="1310" y="739"/>
                    <a:pt x="810" y="882"/>
                  </a:cubicBezTo>
                  <a:lnTo>
                    <a:pt x="74" y="1072"/>
                  </a:lnTo>
                  <a:lnTo>
                    <a:pt x="74" y="1072"/>
                  </a:lnTo>
                  <a:cubicBezTo>
                    <a:pt x="72" y="1064"/>
                    <a:pt x="72" y="1057"/>
                    <a:pt x="72" y="1048"/>
                  </a:cubicBezTo>
                  <a:lnTo>
                    <a:pt x="72" y="1072"/>
                  </a:lnTo>
                  <a:lnTo>
                    <a:pt x="74" y="1072"/>
                  </a:lnTo>
                  <a:lnTo>
                    <a:pt x="74" y="1072"/>
                  </a:lnTo>
                  <a:cubicBezTo>
                    <a:pt x="79" y="1105"/>
                    <a:pt x="96" y="1128"/>
                    <a:pt x="96" y="1167"/>
                  </a:cubicBezTo>
                  <a:cubicBezTo>
                    <a:pt x="96" y="1358"/>
                    <a:pt x="48" y="1548"/>
                    <a:pt x="0" y="1715"/>
                  </a:cubicBezTo>
                  <a:lnTo>
                    <a:pt x="643" y="2096"/>
                  </a:lnTo>
                  <a:cubicBezTo>
                    <a:pt x="849" y="2215"/>
                    <a:pt x="1075" y="2270"/>
                    <a:pt x="1302" y="2270"/>
                  </a:cubicBezTo>
                  <a:cubicBezTo>
                    <a:pt x="1574" y="2270"/>
                    <a:pt x="1849" y="2191"/>
                    <a:pt x="2096" y="2048"/>
                  </a:cubicBezTo>
                  <a:cubicBezTo>
                    <a:pt x="2144" y="1763"/>
                    <a:pt x="2191" y="1477"/>
                    <a:pt x="2191" y="1167"/>
                  </a:cubicBezTo>
                  <a:cubicBezTo>
                    <a:pt x="2191" y="763"/>
                    <a:pt x="2120" y="358"/>
                    <a:pt x="2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9"/>
            <p:cNvSpPr/>
            <p:nvPr/>
          </p:nvSpPr>
          <p:spPr>
            <a:xfrm>
              <a:off x="4147360" y="2886063"/>
              <a:ext cx="78302" cy="78302"/>
            </a:xfrm>
            <a:custGeom>
              <a:rect b="b" l="l" r="r" t="t"/>
              <a:pathLst>
                <a:path extrusionOk="0" h="2097" w="2097">
                  <a:moveTo>
                    <a:pt x="1048" y="1"/>
                  </a:moveTo>
                  <a:cubicBezTo>
                    <a:pt x="477" y="1"/>
                    <a:pt x="0" y="453"/>
                    <a:pt x="0" y="1048"/>
                  </a:cubicBezTo>
                  <a:cubicBezTo>
                    <a:pt x="0" y="1620"/>
                    <a:pt x="477" y="2096"/>
                    <a:pt x="1048" y="2096"/>
                  </a:cubicBezTo>
                  <a:cubicBezTo>
                    <a:pt x="1644" y="2096"/>
                    <a:pt x="2096" y="1620"/>
                    <a:pt x="2096" y="1048"/>
                  </a:cubicBezTo>
                  <a:cubicBezTo>
                    <a:pt x="2096" y="453"/>
                    <a:pt x="1644" y="1"/>
                    <a:pt x="1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9"/>
            <p:cNvSpPr/>
            <p:nvPr/>
          </p:nvSpPr>
          <p:spPr>
            <a:xfrm>
              <a:off x="4043331" y="2883710"/>
              <a:ext cx="81849" cy="85098"/>
            </a:xfrm>
            <a:custGeom>
              <a:rect b="b" l="l" r="r" t="t"/>
              <a:pathLst>
                <a:path extrusionOk="0" h="2279" w="2192">
                  <a:moveTo>
                    <a:pt x="871" y="0"/>
                  </a:moveTo>
                  <a:cubicBezTo>
                    <a:pt x="604" y="0"/>
                    <a:pt x="336" y="78"/>
                    <a:pt x="95" y="230"/>
                  </a:cubicBezTo>
                  <a:cubicBezTo>
                    <a:pt x="48" y="516"/>
                    <a:pt x="0" y="802"/>
                    <a:pt x="0" y="1111"/>
                  </a:cubicBezTo>
                  <a:cubicBezTo>
                    <a:pt x="0" y="1516"/>
                    <a:pt x="72" y="1897"/>
                    <a:pt x="191" y="2278"/>
                  </a:cubicBezTo>
                  <a:cubicBezTo>
                    <a:pt x="453" y="1850"/>
                    <a:pt x="881" y="1540"/>
                    <a:pt x="1381" y="1397"/>
                  </a:cubicBezTo>
                  <a:lnTo>
                    <a:pt x="2096" y="1207"/>
                  </a:lnTo>
                  <a:lnTo>
                    <a:pt x="2120" y="1207"/>
                  </a:lnTo>
                  <a:cubicBezTo>
                    <a:pt x="2120" y="1183"/>
                    <a:pt x="2096" y="1135"/>
                    <a:pt x="2096" y="1111"/>
                  </a:cubicBezTo>
                  <a:cubicBezTo>
                    <a:pt x="2096" y="921"/>
                    <a:pt x="2143" y="730"/>
                    <a:pt x="2191" y="564"/>
                  </a:cubicBezTo>
                  <a:lnTo>
                    <a:pt x="1548" y="183"/>
                  </a:lnTo>
                  <a:cubicBezTo>
                    <a:pt x="1337" y="60"/>
                    <a:pt x="1104" y="0"/>
                    <a:pt x="8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69"/>
            <p:cNvSpPr/>
            <p:nvPr/>
          </p:nvSpPr>
          <p:spPr>
            <a:xfrm>
              <a:off x="3964170" y="2701977"/>
              <a:ext cx="445541" cy="445541"/>
            </a:xfrm>
            <a:custGeom>
              <a:rect b="b" l="l" r="r" t="t"/>
              <a:pathLst>
                <a:path extrusionOk="0" h="11932" w="11932">
                  <a:moveTo>
                    <a:pt x="5954" y="1430"/>
                  </a:moveTo>
                  <a:cubicBezTo>
                    <a:pt x="8479" y="1430"/>
                    <a:pt x="10503" y="3454"/>
                    <a:pt x="10503" y="5978"/>
                  </a:cubicBezTo>
                  <a:cubicBezTo>
                    <a:pt x="10503" y="8479"/>
                    <a:pt x="8479" y="10527"/>
                    <a:pt x="5954" y="10527"/>
                  </a:cubicBezTo>
                  <a:cubicBezTo>
                    <a:pt x="3454" y="10527"/>
                    <a:pt x="1430" y="8479"/>
                    <a:pt x="1430" y="5978"/>
                  </a:cubicBezTo>
                  <a:cubicBezTo>
                    <a:pt x="1430" y="3454"/>
                    <a:pt x="3454" y="1430"/>
                    <a:pt x="5954" y="1430"/>
                  </a:cubicBezTo>
                  <a:close/>
                  <a:moveTo>
                    <a:pt x="5954" y="1"/>
                  </a:moveTo>
                  <a:cubicBezTo>
                    <a:pt x="2692" y="1"/>
                    <a:pt x="1" y="2692"/>
                    <a:pt x="1" y="5978"/>
                  </a:cubicBezTo>
                  <a:cubicBezTo>
                    <a:pt x="1" y="9241"/>
                    <a:pt x="2692" y="11932"/>
                    <a:pt x="5954" y="11932"/>
                  </a:cubicBezTo>
                  <a:cubicBezTo>
                    <a:pt x="9241" y="11932"/>
                    <a:pt x="11932" y="9241"/>
                    <a:pt x="11932" y="5978"/>
                  </a:cubicBezTo>
                  <a:cubicBezTo>
                    <a:pt x="11932" y="2692"/>
                    <a:pt x="9241" y="1"/>
                    <a:pt x="5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69"/>
            <p:cNvSpPr/>
            <p:nvPr/>
          </p:nvSpPr>
          <p:spPr>
            <a:xfrm>
              <a:off x="4215842" y="2967875"/>
              <a:ext cx="98727" cy="79161"/>
            </a:xfrm>
            <a:custGeom>
              <a:rect b="b" l="l" r="r" t="t"/>
              <a:pathLst>
                <a:path extrusionOk="0" h="2120" w="2644">
                  <a:moveTo>
                    <a:pt x="524" y="0"/>
                  </a:moveTo>
                  <a:cubicBezTo>
                    <a:pt x="381" y="167"/>
                    <a:pt x="214" y="310"/>
                    <a:pt x="0" y="405"/>
                  </a:cubicBezTo>
                  <a:lnTo>
                    <a:pt x="191" y="1120"/>
                  </a:lnTo>
                  <a:cubicBezTo>
                    <a:pt x="334" y="1644"/>
                    <a:pt x="738" y="2001"/>
                    <a:pt x="1238" y="2120"/>
                  </a:cubicBezTo>
                  <a:cubicBezTo>
                    <a:pt x="1834" y="1763"/>
                    <a:pt x="2310" y="1239"/>
                    <a:pt x="2644" y="620"/>
                  </a:cubicBezTo>
                  <a:lnTo>
                    <a:pt x="2644" y="620"/>
                  </a:lnTo>
                  <a:cubicBezTo>
                    <a:pt x="2501" y="643"/>
                    <a:pt x="2358" y="667"/>
                    <a:pt x="2215" y="667"/>
                  </a:cubicBezTo>
                  <a:cubicBezTo>
                    <a:pt x="1858" y="667"/>
                    <a:pt x="1500" y="572"/>
                    <a:pt x="1167" y="381"/>
                  </a:cubicBezTo>
                  <a:lnTo>
                    <a:pt x="5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9"/>
            <p:cNvSpPr/>
            <p:nvPr/>
          </p:nvSpPr>
          <p:spPr>
            <a:xfrm>
              <a:off x="4142917" y="2986545"/>
              <a:ext cx="87189" cy="81849"/>
            </a:xfrm>
            <a:custGeom>
              <a:rect b="b" l="l" r="r" t="t"/>
              <a:pathLst>
                <a:path extrusionOk="0" h="2192" w="2335">
                  <a:moveTo>
                    <a:pt x="620" y="1"/>
                  </a:moveTo>
                  <a:lnTo>
                    <a:pt x="262" y="644"/>
                  </a:lnTo>
                  <a:cubicBezTo>
                    <a:pt x="0" y="1096"/>
                    <a:pt x="24" y="1644"/>
                    <a:pt x="286" y="2096"/>
                  </a:cubicBezTo>
                  <a:cubicBezTo>
                    <a:pt x="572" y="2168"/>
                    <a:pt x="858" y="2191"/>
                    <a:pt x="1167" y="2191"/>
                  </a:cubicBezTo>
                  <a:cubicBezTo>
                    <a:pt x="1572" y="2191"/>
                    <a:pt x="1977" y="2120"/>
                    <a:pt x="2334" y="2025"/>
                  </a:cubicBezTo>
                  <a:cubicBezTo>
                    <a:pt x="1929" y="1739"/>
                    <a:pt x="1596" y="1310"/>
                    <a:pt x="1477" y="810"/>
                  </a:cubicBezTo>
                  <a:lnTo>
                    <a:pt x="1286" y="96"/>
                  </a:lnTo>
                  <a:lnTo>
                    <a:pt x="1167" y="96"/>
                  </a:lnTo>
                  <a:cubicBezTo>
                    <a:pt x="977" y="96"/>
                    <a:pt x="810" y="72"/>
                    <a:pt x="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9"/>
            <p:cNvSpPr/>
            <p:nvPr/>
          </p:nvSpPr>
          <p:spPr>
            <a:xfrm>
              <a:off x="4064652" y="2953648"/>
              <a:ext cx="79198" cy="98727"/>
            </a:xfrm>
            <a:custGeom>
              <a:rect b="b" l="l" r="r" t="t"/>
              <a:pathLst>
                <a:path extrusionOk="0" h="2644" w="2121">
                  <a:moveTo>
                    <a:pt x="1715" y="0"/>
                  </a:moveTo>
                  <a:lnTo>
                    <a:pt x="1001" y="215"/>
                  </a:lnTo>
                  <a:cubicBezTo>
                    <a:pt x="501" y="334"/>
                    <a:pt x="120" y="739"/>
                    <a:pt x="1" y="1263"/>
                  </a:cubicBezTo>
                  <a:cubicBezTo>
                    <a:pt x="382" y="1834"/>
                    <a:pt x="906" y="2334"/>
                    <a:pt x="1501" y="2644"/>
                  </a:cubicBezTo>
                  <a:cubicBezTo>
                    <a:pt x="1406" y="2144"/>
                    <a:pt x="1477" y="1620"/>
                    <a:pt x="1739" y="1167"/>
                  </a:cubicBezTo>
                  <a:lnTo>
                    <a:pt x="2120" y="524"/>
                  </a:lnTo>
                  <a:cubicBezTo>
                    <a:pt x="1953" y="381"/>
                    <a:pt x="1811" y="215"/>
                    <a:pt x="17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 name="Google Shape;909;p69"/>
          <p:cNvGrpSpPr/>
          <p:nvPr/>
        </p:nvGrpSpPr>
        <p:grpSpPr>
          <a:xfrm>
            <a:off x="1861475" y="3142298"/>
            <a:ext cx="350641" cy="350641"/>
            <a:chOff x="3264344" y="2701977"/>
            <a:chExt cx="445541" cy="445541"/>
          </a:xfrm>
        </p:grpSpPr>
        <p:sp>
          <p:nvSpPr>
            <p:cNvPr id="910" name="Google Shape;910;p69"/>
            <p:cNvSpPr/>
            <p:nvPr/>
          </p:nvSpPr>
          <p:spPr>
            <a:xfrm>
              <a:off x="3572026" y="2755335"/>
              <a:ext cx="96972" cy="106755"/>
            </a:xfrm>
            <a:custGeom>
              <a:rect b="b" l="l" r="r" t="t"/>
              <a:pathLst>
                <a:path extrusionOk="0" h="2859" w="2597">
                  <a:moveTo>
                    <a:pt x="334" y="1"/>
                  </a:moveTo>
                  <a:lnTo>
                    <a:pt x="0" y="620"/>
                  </a:lnTo>
                  <a:cubicBezTo>
                    <a:pt x="882" y="1120"/>
                    <a:pt x="1572" y="1930"/>
                    <a:pt x="1929" y="2859"/>
                  </a:cubicBezTo>
                  <a:lnTo>
                    <a:pt x="2596" y="2597"/>
                  </a:lnTo>
                  <a:cubicBezTo>
                    <a:pt x="2168" y="1525"/>
                    <a:pt x="1358" y="596"/>
                    <a:pt x="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69"/>
            <p:cNvSpPr/>
            <p:nvPr/>
          </p:nvSpPr>
          <p:spPr>
            <a:xfrm>
              <a:off x="3553356" y="3009658"/>
              <a:ext cx="103170" cy="95180"/>
            </a:xfrm>
            <a:custGeom>
              <a:rect b="b" l="l" r="r" t="t"/>
              <a:pathLst>
                <a:path extrusionOk="0" h="2549" w="2763">
                  <a:moveTo>
                    <a:pt x="2144" y="1"/>
                  </a:moveTo>
                  <a:cubicBezTo>
                    <a:pt x="1667" y="858"/>
                    <a:pt x="881" y="1525"/>
                    <a:pt x="0" y="1906"/>
                  </a:cubicBezTo>
                  <a:lnTo>
                    <a:pt x="262" y="2549"/>
                  </a:lnTo>
                  <a:cubicBezTo>
                    <a:pt x="1310" y="2120"/>
                    <a:pt x="2191" y="1334"/>
                    <a:pt x="2763" y="358"/>
                  </a:cubicBezTo>
                  <a:lnTo>
                    <a:pt x="21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9"/>
            <p:cNvSpPr/>
            <p:nvPr/>
          </p:nvSpPr>
          <p:spPr>
            <a:xfrm>
              <a:off x="3304373" y="2987441"/>
              <a:ext cx="93387" cy="104067"/>
            </a:xfrm>
            <a:custGeom>
              <a:rect b="b" l="l" r="r" t="t"/>
              <a:pathLst>
                <a:path extrusionOk="0" h="2787" w="2501">
                  <a:moveTo>
                    <a:pt x="667" y="0"/>
                  </a:moveTo>
                  <a:lnTo>
                    <a:pt x="0" y="262"/>
                  </a:lnTo>
                  <a:cubicBezTo>
                    <a:pt x="429" y="1310"/>
                    <a:pt x="1191" y="2215"/>
                    <a:pt x="2144" y="2787"/>
                  </a:cubicBezTo>
                  <a:lnTo>
                    <a:pt x="2501" y="2191"/>
                  </a:lnTo>
                  <a:cubicBezTo>
                    <a:pt x="1667" y="1691"/>
                    <a:pt x="1024" y="905"/>
                    <a:pt x="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69"/>
            <p:cNvSpPr/>
            <p:nvPr/>
          </p:nvSpPr>
          <p:spPr>
            <a:xfrm>
              <a:off x="3316807" y="2742901"/>
              <a:ext cx="107651" cy="96972"/>
            </a:xfrm>
            <a:custGeom>
              <a:rect b="b" l="l" r="r" t="t"/>
              <a:pathLst>
                <a:path extrusionOk="0" h="2597" w="2883">
                  <a:moveTo>
                    <a:pt x="2620" y="0"/>
                  </a:moveTo>
                  <a:cubicBezTo>
                    <a:pt x="1525" y="429"/>
                    <a:pt x="596" y="1239"/>
                    <a:pt x="1" y="2239"/>
                  </a:cubicBezTo>
                  <a:lnTo>
                    <a:pt x="620" y="2596"/>
                  </a:lnTo>
                  <a:cubicBezTo>
                    <a:pt x="1120" y="1715"/>
                    <a:pt x="1930" y="1024"/>
                    <a:pt x="2882" y="643"/>
                  </a:cubicBezTo>
                  <a:lnTo>
                    <a:pt x="26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69"/>
            <p:cNvSpPr/>
            <p:nvPr/>
          </p:nvSpPr>
          <p:spPr>
            <a:xfrm>
              <a:off x="3560450" y="2813138"/>
              <a:ext cx="54292" cy="58736"/>
            </a:xfrm>
            <a:custGeom>
              <a:rect b="b" l="l" r="r" t="t"/>
              <a:pathLst>
                <a:path extrusionOk="0" h="1573" w="1454">
                  <a:moveTo>
                    <a:pt x="453" y="1"/>
                  </a:moveTo>
                  <a:lnTo>
                    <a:pt x="1" y="548"/>
                  </a:lnTo>
                  <a:cubicBezTo>
                    <a:pt x="358" y="834"/>
                    <a:pt x="644" y="1191"/>
                    <a:pt x="834" y="1572"/>
                  </a:cubicBezTo>
                  <a:lnTo>
                    <a:pt x="1454" y="1263"/>
                  </a:lnTo>
                  <a:cubicBezTo>
                    <a:pt x="1215" y="787"/>
                    <a:pt x="858" y="358"/>
                    <a:pt x="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9"/>
            <p:cNvSpPr/>
            <p:nvPr/>
          </p:nvSpPr>
          <p:spPr>
            <a:xfrm>
              <a:off x="3542677" y="2998979"/>
              <a:ext cx="55189" cy="51641"/>
            </a:xfrm>
            <a:custGeom>
              <a:rect b="b" l="l" r="r" t="t"/>
              <a:pathLst>
                <a:path extrusionOk="0" h="1383" w="1478">
                  <a:moveTo>
                    <a:pt x="929" y="1"/>
                  </a:moveTo>
                  <a:cubicBezTo>
                    <a:pt x="691" y="311"/>
                    <a:pt x="358" y="572"/>
                    <a:pt x="1" y="787"/>
                  </a:cubicBezTo>
                  <a:lnTo>
                    <a:pt x="334" y="1382"/>
                  </a:lnTo>
                  <a:cubicBezTo>
                    <a:pt x="786" y="1144"/>
                    <a:pt x="1167" y="834"/>
                    <a:pt x="1477" y="430"/>
                  </a:cubicBezTo>
                  <a:lnTo>
                    <a:pt x="9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9"/>
            <p:cNvSpPr/>
            <p:nvPr/>
          </p:nvSpPr>
          <p:spPr>
            <a:xfrm>
              <a:off x="3358590" y="2977658"/>
              <a:ext cx="50745" cy="55151"/>
            </a:xfrm>
            <a:custGeom>
              <a:rect b="b" l="l" r="r" t="t"/>
              <a:pathLst>
                <a:path extrusionOk="0" h="1477" w="1359">
                  <a:moveTo>
                    <a:pt x="620" y="0"/>
                  </a:moveTo>
                  <a:lnTo>
                    <a:pt x="1" y="310"/>
                  </a:lnTo>
                  <a:cubicBezTo>
                    <a:pt x="215" y="762"/>
                    <a:pt x="525" y="1167"/>
                    <a:pt x="882" y="1477"/>
                  </a:cubicBezTo>
                  <a:lnTo>
                    <a:pt x="1358" y="953"/>
                  </a:lnTo>
                  <a:cubicBezTo>
                    <a:pt x="1049" y="691"/>
                    <a:pt x="811" y="358"/>
                    <a:pt x="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9"/>
            <p:cNvSpPr/>
            <p:nvPr/>
          </p:nvSpPr>
          <p:spPr>
            <a:xfrm>
              <a:off x="3374609" y="2796260"/>
              <a:ext cx="59632" cy="55151"/>
            </a:xfrm>
            <a:custGeom>
              <a:rect b="b" l="l" r="r" t="t"/>
              <a:pathLst>
                <a:path extrusionOk="0" h="1477" w="1597">
                  <a:moveTo>
                    <a:pt x="1263" y="0"/>
                  </a:moveTo>
                  <a:cubicBezTo>
                    <a:pt x="787" y="262"/>
                    <a:pt x="358" y="596"/>
                    <a:pt x="1" y="1024"/>
                  </a:cubicBezTo>
                  <a:lnTo>
                    <a:pt x="548" y="1477"/>
                  </a:lnTo>
                  <a:cubicBezTo>
                    <a:pt x="834" y="1120"/>
                    <a:pt x="1191" y="834"/>
                    <a:pt x="1572" y="643"/>
                  </a:cubicBezTo>
                  <a:lnTo>
                    <a:pt x="1596" y="643"/>
                  </a:lnTo>
                  <a:lnTo>
                    <a:pt x="1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69"/>
            <p:cNvSpPr/>
            <p:nvPr/>
          </p:nvSpPr>
          <p:spPr>
            <a:xfrm>
              <a:off x="3556007" y="2898497"/>
              <a:ext cx="153878" cy="78302"/>
            </a:xfrm>
            <a:custGeom>
              <a:rect b="b" l="l" r="r" t="t"/>
              <a:pathLst>
                <a:path extrusionOk="0" h="2097" w="4121">
                  <a:moveTo>
                    <a:pt x="120" y="1"/>
                  </a:moveTo>
                  <a:cubicBezTo>
                    <a:pt x="191" y="239"/>
                    <a:pt x="239" y="453"/>
                    <a:pt x="239" y="715"/>
                  </a:cubicBezTo>
                  <a:cubicBezTo>
                    <a:pt x="239" y="1073"/>
                    <a:pt x="144" y="1382"/>
                    <a:pt x="1" y="1692"/>
                  </a:cubicBezTo>
                  <a:lnTo>
                    <a:pt x="2335" y="2097"/>
                  </a:lnTo>
                  <a:cubicBezTo>
                    <a:pt x="3311" y="2097"/>
                    <a:pt x="4121" y="1335"/>
                    <a:pt x="4121" y="358"/>
                  </a:cubicBezTo>
                  <a:lnTo>
                    <a:pt x="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9"/>
            <p:cNvSpPr/>
            <p:nvPr/>
          </p:nvSpPr>
          <p:spPr>
            <a:xfrm>
              <a:off x="3460865" y="2701977"/>
              <a:ext cx="78302" cy="153878"/>
            </a:xfrm>
            <a:custGeom>
              <a:rect b="b" l="l" r="r" t="t"/>
              <a:pathLst>
                <a:path extrusionOk="0" h="4121" w="2097">
                  <a:moveTo>
                    <a:pt x="1" y="1"/>
                  </a:moveTo>
                  <a:lnTo>
                    <a:pt x="1" y="4002"/>
                  </a:lnTo>
                  <a:cubicBezTo>
                    <a:pt x="215" y="3930"/>
                    <a:pt x="453" y="3883"/>
                    <a:pt x="691" y="3883"/>
                  </a:cubicBezTo>
                  <a:cubicBezTo>
                    <a:pt x="1048" y="3883"/>
                    <a:pt x="1382" y="3978"/>
                    <a:pt x="1668" y="4121"/>
                  </a:cubicBezTo>
                  <a:lnTo>
                    <a:pt x="2096" y="1763"/>
                  </a:lnTo>
                  <a:cubicBezTo>
                    <a:pt x="2096" y="787"/>
                    <a:pt x="1310" y="1"/>
                    <a:pt x="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9"/>
            <p:cNvSpPr/>
            <p:nvPr/>
          </p:nvSpPr>
          <p:spPr>
            <a:xfrm>
              <a:off x="3264344" y="2872732"/>
              <a:ext cx="152982" cy="78265"/>
            </a:xfrm>
            <a:custGeom>
              <a:rect b="b" l="l" r="r" t="t"/>
              <a:pathLst>
                <a:path extrusionOk="0" h="2096" w="4097">
                  <a:moveTo>
                    <a:pt x="1739" y="0"/>
                  </a:moveTo>
                  <a:cubicBezTo>
                    <a:pt x="763" y="0"/>
                    <a:pt x="1" y="786"/>
                    <a:pt x="1" y="1763"/>
                  </a:cubicBezTo>
                  <a:lnTo>
                    <a:pt x="1" y="2096"/>
                  </a:lnTo>
                  <a:lnTo>
                    <a:pt x="3978" y="2096"/>
                  </a:lnTo>
                  <a:cubicBezTo>
                    <a:pt x="3906" y="1882"/>
                    <a:pt x="3859" y="1644"/>
                    <a:pt x="3859" y="1405"/>
                  </a:cubicBezTo>
                  <a:cubicBezTo>
                    <a:pt x="3859" y="1048"/>
                    <a:pt x="3954" y="715"/>
                    <a:pt x="4097" y="429"/>
                  </a:cubicBez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69"/>
            <p:cNvSpPr/>
            <p:nvPr/>
          </p:nvSpPr>
          <p:spPr>
            <a:xfrm>
              <a:off x="3434204" y="2993677"/>
              <a:ext cx="78265" cy="153841"/>
            </a:xfrm>
            <a:custGeom>
              <a:rect b="b" l="l" r="r" t="t"/>
              <a:pathLst>
                <a:path extrusionOk="0" h="4120" w="2096">
                  <a:moveTo>
                    <a:pt x="429" y="0"/>
                  </a:moveTo>
                  <a:lnTo>
                    <a:pt x="0" y="2358"/>
                  </a:lnTo>
                  <a:cubicBezTo>
                    <a:pt x="0" y="3310"/>
                    <a:pt x="786" y="4120"/>
                    <a:pt x="1762" y="4120"/>
                  </a:cubicBezTo>
                  <a:lnTo>
                    <a:pt x="2096" y="4120"/>
                  </a:lnTo>
                  <a:lnTo>
                    <a:pt x="2096" y="119"/>
                  </a:lnTo>
                  <a:cubicBezTo>
                    <a:pt x="1882" y="214"/>
                    <a:pt x="1643" y="262"/>
                    <a:pt x="1405" y="262"/>
                  </a:cubicBezTo>
                  <a:cubicBezTo>
                    <a:pt x="1048" y="262"/>
                    <a:pt x="715" y="167"/>
                    <a:pt x="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69"/>
            <p:cNvSpPr/>
            <p:nvPr/>
          </p:nvSpPr>
          <p:spPr>
            <a:xfrm>
              <a:off x="3434204" y="2872732"/>
              <a:ext cx="104963" cy="104963"/>
            </a:xfrm>
            <a:custGeom>
              <a:rect b="b" l="l" r="r" t="t"/>
              <a:pathLst>
                <a:path extrusionOk="0" h="2811" w="2811">
                  <a:moveTo>
                    <a:pt x="1762" y="1048"/>
                  </a:moveTo>
                  <a:lnTo>
                    <a:pt x="1762" y="1763"/>
                  </a:lnTo>
                  <a:lnTo>
                    <a:pt x="1048" y="1763"/>
                  </a:lnTo>
                  <a:lnTo>
                    <a:pt x="1048" y="1048"/>
                  </a:lnTo>
                  <a:close/>
                  <a:moveTo>
                    <a:pt x="1405" y="0"/>
                  </a:moveTo>
                  <a:cubicBezTo>
                    <a:pt x="643" y="0"/>
                    <a:pt x="0" y="619"/>
                    <a:pt x="0" y="1405"/>
                  </a:cubicBezTo>
                  <a:cubicBezTo>
                    <a:pt x="0" y="2167"/>
                    <a:pt x="643" y="2810"/>
                    <a:pt x="1405" y="2810"/>
                  </a:cubicBezTo>
                  <a:cubicBezTo>
                    <a:pt x="2167" y="2810"/>
                    <a:pt x="2810" y="2167"/>
                    <a:pt x="2810" y="1405"/>
                  </a:cubicBezTo>
                  <a:cubicBezTo>
                    <a:pt x="2810" y="619"/>
                    <a:pt x="2167" y="0"/>
                    <a:pt x="1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PARTS OF AN AIRPLANE</a:t>
            </a:r>
            <a:endParaRPr/>
          </a:p>
        </p:txBody>
      </p:sp>
      <p:sp>
        <p:nvSpPr>
          <p:cNvPr id="928" name="Google Shape;928;p70"/>
          <p:cNvSpPr txBox="1"/>
          <p:nvPr/>
        </p:nvSpPr>
        <p:spPr>
          <a:xfrm>
            <a:off x="1012081" y="1727800"/>
            <a:ext cx="1371900" cy="41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Alata"/>
                <a:ea typeface="Alata"/>
                <a:cs typeface="Alata"/>
                <a:sym typeface="Alata"/>
              </a:rPr>
              <a:t>SATURN</a:t>
            </a:r>
            <a:endParaRPr sz="2200">
              <a:solidFill>
                <a:schemeClr val="lt1"/>
              </a:solidFill>
              <a:latin typeface="Alata"/>
              <a:ea typeface="Alata"/>
              <a:cs typeface="Alata"/>
              <a:sym typeface="Alata"/>
            </a:endParaRPr>
          </a:p>
        </p:txBody>
      </p:sp>
      <p:sp>
        <p:nvSpPr>
          <p:cNvPr id="929" name="Google Shape;929;p70"/>
          <p:cNvSpPr txBox="1"/>
          <p:nvPr/>
        </p:nvSpPr>
        <p:spPr>
          <a:xfrm>
            <a:off x="1012081" y="3952300"/>
            <a:ext cx="1371900" cy="41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Alata"/>
                <a:ea typeface="Alata"/>
                <a:cs typeface="Alata"/>
                <a:sym typeface="Alata"/>
              </a:rPr>
              <a:t>NEPTUNE</a:t>
            </a:r>
            <a:endParaRPr sz="2200">
              <a:solidFill>
                <a:schemeClr val="lt1"/>
              </a:solidFill>
              <a:latin typeface="Alata"/>
              <a:ea typeface="Alata"/>
              <a:cs typeface="Alata"/>
              <a:sym typeface="Alata"/>
            </a:endParaRPr>
          </a:p>
        </p:txBody>
      </p:sp>
      <p:sp>
        <p:nvSpPr>
          <p:cNvPr id="930" name="Google Shape;930;p70"/>
          <p:cNvSpPr txBox="1"/>
          <p:nvPr/>
        </p:nvSpPr>
        <p:spPr>
          <a:xfrm>
            <a:off x="1012081" y="2469300"/>
            <a:ext cx="1371900" cy="41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Alata"/>
                <a:ea typeface="Alata"/>
                <a:cs typeface="Alata"/>
                <a:sym typeface="Alata"/>
              </a:rPr>
              <a:t>VENUS</a:t>
            </a:r>
            <a:endParaRPr sz="2200">
              <a:solidFill>
                <a:schemeClr val="lt1"/>
              </a:solidFill>
              <a:latin typeface="Alata"/>
              <a:ea typeface="Alata"/>
              <a:cs typeface="Alata"/>
              <a:sym typeface="Alata"/>
            </a:endParaRPr>
          </a:p>
        </p:txBody>
      </p:sp>
      <p:sp>
        <p:nvSpPr>
          <p:cNvPr id="931" name="Google Shape;931;p70"/>
          <p:cNvSpPr txBox="1"/>
          <p:nvPr/>
        </p:nvSpPr>
        <p:spPr>
          <a:xfrm>
            <a:off x="1012081" y="3210800"/>
            <a:ext cx="1371900" cy="41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Alata"/>
                <a:ea typeface="Alata"/>
                <a:cs typeface="Alata"/>
                <a:sym typeface="Alata"/>
              </a:rPr>
              <a:t>JUPITER</a:t>
            </a:r>
            <a:endParaRPr sz="2200">
              <a:solidFill>
                <a:schemeClr val="lt1"/>
              </a:solidFill>
              <a:latin typeface="Alata"/>
              <a:ea typeface="Alata"/>
              <a:cs typeface="Alata"/>
              <a:sym typeface="Alata"/>
            </a:endParaRPr>
          </a:p>
        </p:txBody>
      </p:sp>
      <p:sp>
        <p:nvSpPr>
          <p:cNvPr id="932" name="Google Shape;932;p70"/>
          <p:cNvSpPr txBox="1"/>
          <p:nvPr/>
        </p:nvSpPr>
        <p:spPr>
          <a:xfrm>
            <a:off x="2802151" y="1727800"/>
            <a:ext cx="1638000" cy="41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Deca Light"/>
                <a:ea typeface="Lexend Deca Light"/>
                <a:cs typeface="Lexend Deca Light"/>
                <a:sym typeface="Lexend Deca Light"/>
              </a:rPr>
              <a:t>Saturn has rings</a:t>
            </a:r>
            <a:endParaRPr>
              <a:solidFill>
                <a:schemeClr val="dk1"/>
              </a:solidFill>
              <a:latin typeface="Lexend Deca Light"/>
              <a:ea typeface="Lexend Deca Light"/>
              <a:cs typeface="Lexend Deca Light"/>
              <a:sym typeface="Lexend Deca Light"/>
            </a:endParaRPr>
          </a:p>
        </p:txBody>
      </p:sp>
      <p:sp>
        <p:nvSpPr>
          <p:cNvPr id="933" name="Google Shape;933;p70"/>
          <p:cNvSpPr txBox="1"/>
          <p:nvPr/>
        </p:nvSpPr>
        <p:spPr>
          <a:xfrm>
            <a:off x="2802151" y="2469300"/>
            <a:ext cx="1638000" cy="41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Deca Light"/>
                <a:ea typeface="Lexend Deca Light"/>
                <a:cs typeface="Lexend Deca Light"/>
                <a:sym typeface="Lexend Deca Light"/>
              </a:rPr>
              <a:t>Venus is very hot</a:t>
            </a:r>
            <a:endParaRPr>
              <a:solidFill>
                <a:schemeClr val="dk1"/>
              </a:solidFill>
              <a:latin typeface="Lexend Deca Light"/>
              <a:ea typeface="Lexend Deca Light"/>
              <a:cs typeface="Lexend Deca Light"/>
              <a:sym typeface="Lexend Deca Light"/>
            </a:endParaRPr>
          </a:p>
        </p:txBody>
      </p:sp>
      <p:sp>
        <p:nvSpPr>
          <p:cNvPr id="934" name="Google Shape;934;p70"/>
          <p:cNvSpPr txBox="1"/>
          <p:nvPr/>
        </p:nvSpPr>
        <p:spPr>
          <a:xfrm>
            <a:off x="2802152" y="3952300"/>
            <a:ext cx="1541700" cy="41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Deca Light"/>
                <a:ea typeface="Lexend Deca Light"/>
                <a:cs typeface="Lexend Deca Light"/>
                <a:sym typeface="Lexend Deca Light"/>
              </a:rPr>
              <a:t>Neptune is cold</a:t>
            </a:r>
            <a:endParaRPr>
              <a:solidFill>
                <a:schemeClr val="dk1"/>
              </a:solidFill>
              <a:latin typeface="Lexend Deca Light"/>
              <a:ea typeface="Lexend Deca Light"/>
              <a:cs typeface="Lexend Deca Light"/>
              <a:sym typeface="Lexend Deca Light"/>
            </a:endParaRPr>
          </a:p>
        </p:txBody>
      </p:sp>
      <p:sp>
        <p:nvSpPr>
          <p:cNvPr id="935" name="Google Shape;935;p70"/>
          <p:cNvSpPr txBox="1"/>
          <p:nvPr/>
        </p:nvSpPr>
        <p:spPr>
          <a:xfrm>
            <a:off x="2802156" y="3210800"/>
            <a:ext cx="2058900" cy="41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Deca Light"/>
                <a:ea typeface="Lexend Deca Light"/>
                <a:cs typeface="Lexend Deca Light"/>
                <a:sym typeface="Lexend Deca Light"/>
              </a:rPr>
              <a:t>Jupiter is a gas giant</a:t>
            </a:r>
            <a:endParaRPr>
              <a:solidFill>
                <a:schemeClr val="dk1"/>
              </a:solidFill>
              <a:latin typeface="Lexend Deca Light"/>
              <a:ea typeface="Lexend Deca Light"/>
              <a:cs typeface="Lexend Deca Light"/>
              <a:sym typeface="Lexend Deca Light"/>
            </a:endParaRPr>
          </a:p>
        </p:txBody>
      </p:sp>
      <p:cxnSp>
        <p:nvCxnSpPr>
          <p:cNvPr id="936" name="Google Shape;936;p70"/>
          <p:cNvCxnSpPr>
            <a:stCxn id="928" idx="3"/>
            <a:endCxn id="932" idx="1"/>
          </p:cNvCxnSpPr>
          <p:nvPr/>
        </p:nvCxnSpPr>
        <p:spPr>
          <a:xfrm>
            <a:off x="2383981" y="1937650"/>
            <a:ext cx="418200" cy="600"/>
          </a:xfrm>
          <a:prstGeom prst="bentConnector3">
            <a:avLst>
              <a:gd fmla="val 49996" name="adj1"/>
            </a:avLst>
          </a:prstGeom>
          <a:noFill/>
          <a:ln cap="flat" cmpd="sng" w="9525">
            <a:solidFill>
              <a:schemeClr val="dk1"/>
            </a:solidFill>
            <a:prstDash val="solid"/>
            <a:round/>
            <a:headEnd len="med" w="med" type="none"/>
            <a:tailEnd len="med" w="med" type="none"/>
          </a:ln>
        </p:spPr>
      </p:cxnSp>
      <p:cxnSp>
        <p:nvCxnSpPr>
          <p:cNvPr id="937" name="Google Shape;937;p70"/>
          <p:cNvCxnSpPr>
            <a:stCxn id="930" idx="3"/>
            <a:endCxn id="933" idx="1"/>
          </p:cNvCxnSpPr>
          <p:nvPr/>
        </p:nvCxnSpPr>
        <p:spPr>
          <a:xfrm>
            <a:off x="2383981" y="2679150"/>
            <a:ext cx="418200" cy="600"/>
          </a:xfrm>
          <a:prstGeom prst="bentConnector3">
            <a:avLst>
              <a:gd fmla="val 49996" name="adj1"/>
            </a:avLst>
          </a:prstGeom>
          <a:noFill/>
          <a:ln cap="flat" cmpd="sng" w="9525">
            <a:solidFill>
              <a:schemeClr val="dk1"/>
            </a:solidFill>
            <a:prstDash val="solid"/>
            <a:round/>
            <a:headEnd len="med" w="med" type="none"/>
            <a:tailEnd len="med" w="med" type="none"/>
          </a:ln>
        </p:spPr>
      </p:cxnSp>
      <p:cxnSp>
        <p:nvCxnSpPr>
          <p:cNvPr id="938" name="Google Shape;938;p70"/>
          <p:cNvCxnSpPr>
            <a:stCxn id="931" idx="3"/>
            <a:endCxn id="935" idx="1"/>
          </p:cNvCxnSpPr>
          <p:nvPr/>
        </p:nvCxnSpPr>
        <p:spPr>
          <a:xfrm>
            <a:off x="2383981" y="3420650"/>
            <a:ext cx="418200" cy="600"/>
          </a:xfrm>
          <a:prstGeom prst="bentConnector3">
            <a:avLst>
              <a:gd fmla="val 49997" name="adj1"/>
            </a:avLst>
          </a:prstGeom>
          <a:noFill/>
          <a:ln cap="flat" cmpd="sng" w="9525">
            <a:solidFill>
              <a:schemeClr val="dk1"/>
            </a:solidFill>
            <a:prstDash val="solid"/>
            <a:round/>
            <a:headEnd len="med" w="med" type="none"/>
            <a:tailEnd len="med" w="med" type="none"/>
          </a:ln>
        </p:spPr>
      </p:cxnSp>
      <p:cxnSp>
        <p:nvCxnSpPr>
          <p:cNvPr id="939" name="Google Shape;939;p70"/>
          <p:cNvCxnSpPr>
            <a:stCxn id="929" idx="3"/>
            <a:endCxn id="934" idx="1"/>
          </p:cNvCxnSpPr>
          <p:nvPr/>
        </p:nvCxnSpPr>
        <p:spPr>
          <a:xfrm>
            <a:off x="2383981" y="4162150"/>
            <a:ext cx="418200" cy="600"/>
          </a:xfrm>
          <a:prstGeom prst="bentConnector3">
            <a:avLst>
              <a:gd fmla="val 49996" name="adj1"/>
            </a:avLst>
          </a:prstGeom>
          <a:noFill/>
          <a:ln cap="flat" cmpd="sng" w="9525">
            <a:solidFill>
              <a:schemeClr val="dk1"/>
            </a:solidFill>
            <a:prstDash val="solid"/>
            <a:round/>
            <a:headEnd len="med" w="med" type="none"/>
            <a:tailEnd len="med" w="med" type="none"/>
          </a:ln>
        </p:spPr>
      </p:cxnSp>
      <p:pic>
        <p:nvPicPr>
          <p:cNvPr id="940" name="Google Shape;940;p70"/>
          <p:cNvPicPr preferRelativeResize="0"/>
          <p:nvPr/>
        </p:nvPicPr>
        <p:blipFill rotWithShape="1">
          <a:blip r:embed="rId3">
            <a:alphaModFix/>
          </a:blip>
          <a:srcRect b="0" l="7225" r="7464" t="0"/>
          <a:stretch/>
        </p:blipFill>
        <p:spPr>
          <a:xfrm>
            <a:off x="5876168" y="1727800"/>
            <a:ext cx="2255750" cy="2644200"/>
          </a:xfrm>
          <a:prstGeom prst="rect">
            <a:avLst/>
          </a:prstGeom>
          <a:noFill/>
          <a:ln>
            <a:noFill/>
          </a:ln>
        </p:spPr>
      </p:pic>
      <p:sp>
        <p:nvSpPr>
          <p:cNvPr id="941" name="Google Shape;941;p70"/>
          <p:cNvSpPr/>
          <p:nvPr/>
        </p:nvSpPr>
        <p:spPr>
          <a:xfrm>
            <a:off x="6838056" y="1599850"/>
            <a:ext cx="338400" cy="3384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0"/>
          <p:cNvSpPr/>
          <p:nvPr/>
        </p:nvSpPr>
        <p:spPr>
          <a:xfrm>
            <a:off x="6150881" y="2727725"/>
            <a:ext cx="338400" cy="3384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70"/>
          <p:cNvSpPr/>
          <p:nvPr/>
        </p:nvSpPr>
        <p:spPr>
          <a:xfrm>
            <a:off x="7061681" y="3142325"/>
            <a:ext cx="338400" cy="3384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0"/>
          <p:cNvSpPr/>
          <p:nvPr/>
        </p:nvSpPr>
        <p:spPr>
          <a:xfrm>
            <a:off x="6457056" y="4162150"/>
            <a:ext cx="338400" cy="3384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5" name="Google Shape;945;p70"/>
          <p:cNvCxnSpPr>
            <a:stCxn id="932" idx="3"/>
            <a:endCxn id="941" idx="2"/>
          </p:cNvCxnSpPr>
          <p:nvPr/>
        </p:nvCxnSpPr>
        <p:spPr>
          <a:xfrm flipH="1" rot="10800000">
            <a:off x="4440151" y="1769050"/>
            <a:ext cx="2397900" cy="168600"/>
          </a:xfrm>
          <a:prstGeom prst="bentConnector3">
            <a:avLst>
              <a:gd fmla="val 50000" name="adj1"/>
            </a:avLst>
          </a:prstGeom>
          <a:noFill/>
          <a:ln cap="flat" cmpd="sng" w="9525">
            <a:solidFill>
              <a:schemeClr val="dk1"/>
            </a:solidFill>
            <a:prstDash val="solid"/>
            <a:round/>
            <a:headEnd len="med" w="med" type="none"/>
            <a:tailEnd len="med" w="med" type="oval"/>
          </a:ln>
        </p:spPr>
      </p:cxnSp>
      <p:cxnSp>
        <p:nvCxnSpPr>
          <p:cNvPr id="946" name="Google Shape;946;p70"/>
          <p:cNvCxnSpPr>
            <a:stCxn id="933" idx="3"/>
            <a:endCxn id="942" idx="2"/>
          </p:cNvCxnSpPr>
          <p:nvPr/>
        </p:nvCxnSpPr>
        <p:spPr>
          <a:xfrm>
            <a:off x="4440151" y="2679150"/>
            <a:ext cx="1710600" cy="217800"/>
          </a:xfrm>
          <a:prstGeom prst="bentConnector3">
            <a:avLst>
              <a:gd fmla="val 50004" name="adj1"/>
            </a:avLst>
          </a:prstGeom>
          <a:noFill/>
          <a:ln cap="flat" cmpd="sng" w="9525">
            <a:solidFill>
              <a:schemeClr val="dk1"/>
            </a:solidFill>
            <a:prstDash val="solid"/>
            <a:round/>
            <a:headEnd len="med" w="med" type="none"/>
            <a:tailEnd len="med" w="med" type="oval"/>
          </a:ln>
        </p:spPr>
      </p:cxnSp>
      <p:cxnSp>
        <p:nvCxnSpPr>
          <p:cNvPr id="947" name="Google Shape;947;p70"/>
          <p:cNvCxnSpPr>
            <a:stCxn id="935" idx="3"/>
            <a:endCxn id="943" idx="4"/>
          </p:cNvCxnSpPr>
          <p:nvPr/>
        </p:nvCxnSpPr>
        <p:spPr>
          <a:xfrm>
            <a:off x="4861056" y="3420650"/>
            <a:ext cx="2369700" cy="60000"/>
          </a:xfrm>
          <a:prstGeom prst="bentConnector4">
            <a:avLst>
              <a:gd fmla="val 46433" name="adj1"/>
              <a:gd fmla="val 497000" name="adj2"/>
            </a:avLst>
          </a:prstGeom>
          <a:noFill/>
          <a:ln cap="flat" cmpd="sng" w="9525">
            <a:solidFill>
              <a:schemeClr val="dk1"/>
            </a:solidFill>
            <a:prstDash val="solid"/>
            <a:round/>
            <a:headEnd len="med" w="med" type="none"/>
            <a:tailEnd len="med" w="med" type="oval"/>
          </a:ln>
        </p:spPr>
      </p:cxnSp>
      <p:cxnSp>
        <p:nvCxnSpPr>
          <p:cNvPr id="948" name="Google Shape;948;p70"/>
          <p:cNvCxnSpPr>
            <a:stCxn id="934" idx="3"/>
            <a:endCxn id="944" idx="2"/>
          </p:cNvCxnSpPr>
          <p:nvPr/>
        </p:nvCxnSpPr>
        <p:spPr>
          <a:xfrm>
            <a:off x="4343852" y="4162150"/>
            <a:ext cx="2113200" cy="169200"/>
          </a:xfrm>
          <a:prstGeom prst="bentConnector3">
            <a:avLst>
              <a:gd fmla="val 50000" name="adj1"/>
            </a:avLst>
          </a:prstGeom>
          <a:noFill/>
          <a:ln cap="flat" cmpd="sng" w="9525">
            <a:solidFill>
              <a:schemeClr val="dk1"/>
            </a:solidFill>
            <a:prstDash val="solid"/>
            <a:round/>
            <a:headEnd len="med" w="med" type="none"/>
            <a:tailEnd len="med" w="med" type="oval"/>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ICON PACK</a:t>
            </a:r>
            <a:endParaRPr/>
          </a:p>
        </p:txBody>
      </p:sp>
      <p:grpSp>
        <p:nvGrpSpPr>
          <p:cNvPr id="954" name="Google Shape;954;p71"/>
          <p:cNvGrpSpPr/>
          <p:nvPr/>
        </p:nvGrpSpPr>
        <p:grpSpPr>
          <a:xfrm>
            <a:off x="7347820" y="1403416"/>
            <a:ext cx="397775" cy="349434"/>
            <a:chOff x="7687379" y="1345937"/>
            <a:chExt cx="446437" cy="392182"/>
          </a:xfrm>
        </p:grpSpPr>
        <p:sp>
          <p:nvSpPr>
            <p:cNvPr id="955" name="Google Shape;955;p71"/>
            <p:cNvSpPr/>
            <p:nvPr/>
          </p:nvSpPr>
          <p:spPr>
            <a:xfrm>
              <a:off x="7687379" y="1345937"/>
              <a:ext cx="446437" cy="392182"/>
            </a:xfrm>
            <a:custGeom>
              <a:rect b="b" l="l" r="r" t="t"/>
              <a:pathLst>
                <a:path extrusionOk="0" h="10503" w="11956">
                  <a:moveTo>
                    <a:pt x="7717" y="714"/>
                  </a:moveTo>
                  <a:lnTo>
                    <a:pt x="7717" y="1405"/>
                  </a:lnTo>
                  <a:lnTo>
                    <a:pt x="6336" y="1405"/>
                  </a:lnTo>
                  <a:lnTo>
                    <a:pt x="6336" y="714"/>
                  </a:lnTo>
                  <a:close/>
                  <a:moveTo>
                    <a:pt x="9836" y="714"/>
                  </a:moveTo>
                  <a:lnTo>
                    <a:pt x="9836" y="1405"/>
                  </a:lnTo>
                  <a:lnTo>
                    <a:pt x="8431" y="1405"/>
                  </a:lnTo>
                  <a:lnTo>
                    <a:pt x="8431" y="714"/>
                  </a:lnTo>
                  <a:close/>
                  <a:moveTo>
                    <a:pt x="5645" y="691"/>
                  </a:moveTo>
                  <a:lnTo>
                    <a:pt x="5621" y="714"/>
                  </a:lnTo>
                  <a:lnTo>
                    <a:pt x="5621" y="1405"/>
                  </a:lnTo>
                  <a:lnTo>
                    <a:pt x="5407" y="1405"/>
                  </a:lnTo>
                  <a:lnTo>
                    <a:pt x="2597" y="8811"/>
                  </a:lnTo>
                  <a:lnTo>
                    <a:pt x="1596" y="7311"/>
                  </a:lnTo>
                  <a:lnTo>
                    <a:pt x="4359" y="691"/>
                  </a:lnTo>
                  <a:close/>
                  <a:moveTo>
                    <a:pt x="3883" y="0"/>
                  </a:moveTo>
                  <a:lnTo>
                    <a:pt x="811" y="7383"/>
                  </a:lnTo>
                  <a:lnTo>
                    <a:pt x="1954" y="9097"/>
                  </a:lnTo>
                  <a:lnTo>
                    <a:pt x="1" y="9097"/>
                  </a:lnTo>
                  <a:lnTo>
                    <a:pt x="1" y="10502"/>
                  </a:lnTo>
                  <a:lnTo>
                    <a:pt x="3406" y="10502"/>
                  </a:lnTo>
                  <a:lnTo>
                    <a:pt x="6336" y="2810"/>
                  </a:lnTo>
                  <a:lnTo>
                    <a:pt x="11956" y="2810"/>
                  </a:lnTo>
                  <a:lnTo>
                    <a:pt x="11956" y="1405"/>
                  </a:lnTo>
                  <a:lnTo>
                    <a:pt x="10527" y="1405"/>
                  </a:lnTo>
                  <a:lnTo>
                    <a:pt x="10527" y="714"/>
                  </a:lnTo>
                  <a:lnTo>
                    <a:pt x="11956" y="714"/>
                  </a:lnTo>
                  <a:lnTo>
                    <a:pt x="119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71"/>
            <p:cNvSpPr/>
            <p:nvPr/>
          </p:nvSpPr>
          <p:spPr>
            <a:xfrm>
              <a:off x="7858135" y="1685619"/>
              <a:ext cx="52500" cy="52500"/>
            </a:xfrm>
            <a:custGeom>
              <a:rect b="b" l="l" r="r" t="t"/>
              <a:pathLst>
                <a:path extrusionOk="0" h="1406" w="1406">
                  <a:moveTo>
                    <a:pt x="691" y="0"/>
                  </a:moveTo>
                  <a:cubicBezTo>
                    <a:pt x="310" y="0"/>
                    <a:pt x="0" y="310"/>
                    <a:pt x="0" y="691"/>
                  </a:cubicBezTo>
                  <a:cubicBezTo>
                    <a:pt x="0" y="1072"/>
                    <a:pt x="310" y="1405"/>
                    <a:pt x="691" y="1405"/>
                  </a:cubicBezTo>
                  <a:cubicBezTo>
                    <a:pt x="1072" y="1405"/>
                    <a:pt x="1405" y="1072"/>
                    <a:pt x="1405" y="691"/>
                  </a:cubicBezTo>
                  <a:cubicBezTo>
                    <a:pt x="1405" y="310"/>
                    <a:pt x="1072" y="0"/>
                    <a:pt x="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71"/>
            <p:cNvSpPr/>
            <p:nvPr/>
          </p:nvSpPr>
          <p:spPr>
            <a:xfrm>
              <a:off x="7871465" y="1633156"/>
              <a:ext cx="104067" cy="52500"/>
            </a:xfrm>
            <a:custGeom>
              <a:rect b="b" l="l" r="r" t="t"/>
              <a:pathLst>
                <a:path extrusionOk="0" h="1406" w="2787">
                  <a:moveTo>
                    <a:pt x="286" y="0"/>
                  </a:moveTo>
                  <a:lnTo>
                    <a:pt x="0" y="762"/>
                  </a:lnTo>
                  <a:cubicBezTo>
                    <a:pt x="120" y="715"/>
                    <a:pt x="239" y="715"/>
                    <a:pt x="358" y="715"/>
                  </a:cubicBezTo>
                  <a:cubicBezTo>
                    <a:pt x="858" y="715"/>
                    <a:pt x="1310" y="976"/>
                    <a:pt x="1548" y="1405"/>
                  </a:cubicBezTo>
                  <a:lnTo>
                    <a:pt x="2787" y="1405"/>
                  </a:lnTo>
                  <a:lnTo>
                    <a:pt x="27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71"/>
            <p:cNvSpPr/>
            <p:nvPr/>
          </p:nvSpPr>
          <p:spPr>
            <a:xfrm>
              <a:off x="8002193" y="1502429"/>
              <a:ext cx="127180" cy="78302"/>
            </a:xfrm>
            <a:custGeom>
              <a:rect b="b" l="l" r="r" t="t"/>
              <a:pathLst>
                <a:path extrusionOk="0" h="2097" w="3406">
                  <a:moveTo>
                    <a:pt x="0" y="0"/>
                  </a:moveTo>
                  <a:lnTo>
                    <a:pt x="0" y="2096"/>
                  </a:lnTo>
                  <a:lnTo>
                    <a:pt x="3406" y="2096"/>
                  </a:lnTo>
                  <a:lnTo>
                    <a:pt x="26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1"/>
            <p:cNvSpPr/>
            <p:nvPr/>
          </p:nvSpPr>
          <p:spPr>
            <a:xfrm>
              <a:off x="8040429" y="1685619"/>
              <a:ext cx="52500" cy="52500"/>
            </a:xfrm>
            <a:custGeom>
              <a:rect b="b" l="l" r="r" t="t"/>
              <a:pathLst>
                <a:path extrusionOk="0" h="1406" w="1406">
                  <a:moveTo>
                    <a:pt x="715" y="0"/>
                  </a:moveTo>
                  <a:cubicBezTo>
                    <a:pt x="310" y="0"/>
                    <a:pt x="0" y="310"/>
                    <a:pt x="0" y="691"/>
                  </a:cubicBezTo>
                  <a:cubicBezTo>
                    <a:pt x="0" y="1072"/>
                    <a:pt x="310" y="1405"/>
                    <a:pt x="715" y="1405"/>
                  </a:cubicBezTo>
                  <a:cubicBezTo>
                    <a:pt x="1096" y="1405"/>
                    <a:pt x="1405" y="1072"/>
                    <a:pt x="1405" y="691"/>
                  </a:cubicBezTo>
                  <a:cubicBezTo>
                    <a:pt x="1405" y="310"/>
                    <a:pt x="1096" y="0"/>
                    <a:pt x="7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1"/>
            <p:cNvSpPr/>
            <p:nvPr/>
          </p:nvSpPr>
          <p:spPr>
            <a:xfrm>
              <a:off x="8002193" y="1607354"/>
              <a:ext cx="130727" cy="78302"/>
            </a:xfrm>
            <a:custGeom>
              <a:rect b="b" l="l" r="r" t="t"/>
              <a:pathLst>
                <a:path extrusionOk="0" h="2097" w="3501">
                  <a:moveTo>
                    <a:pt x="0" y="0"/>
                  </a:moveTo>
                  <a:lnTo>
                    <a:pt x="0" y="2096"/>
                  </a:lnTo>
                  <a:lnTo>
                    <a:pt x="548" y="2096"/>
                  </a:lnTo>
                  <a:cubicBezTo>
                    <a:pt x="786" y="1667"/>
                    <a:pt x="1239" y="1406"/>
                    <a:pt x="1739" y="1406"/>
                  </a:cubicBezTo>
                  <a:cubicBezTo>
                    <a:pt x="2263" y="1406"/>
                    <a:pt x="2715" y="1667"/>
                    <a:pt x="2953" y="2096"/>
                  </a:cubicBezTo>
                  <a:lnTo>
                    <a:pt x="3501" y="2096"/>
                  </a:lnTo>
                  <a:lnTo>
                    <a:pt x="35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 name="Google Shape;961;p71"/>
          <p:cNvGrpSpPr/>
          <p:nvPr/>
        </p:nvGrpSpPr>
        <p:grpSpPr>
          <a:xfrm>
            <a:off x="7348618" y="1997617"/>
            <a:ext cx="396178" cy="396977"/>
            <a:chOff x="7688275" y="2012830"/>
            <a:chExt cx="444645" cy="445541"/>
          </a:xfrm>
        </p:grpSpPr>
        <p:sp>
          <p:nvSpPr>
            <p:cNvPr id="962" name="Google Shape;962;p71"/>
            <p:cNvSpPr/>
            <p:nvPr/>
          </p:nvSpPr>
          <p:spPr>
            <a:xfrm>
              <a:off x="7819003" y="2012830"/>
              <a:ext cx="78302" cy="120085"/>
            </a:xfrm>
            <a:custGeom>
              <a:rect b="b" l="l" r="r" t="t"/>
              <a:pathLst>
                <a:path extrusionOk="0" h="3216" w="2097">
                  <a:moveTo>
                    <a:pt x="2096" y="1"/>
                  </a:moveTo>
                  <a:cubicBezTo>
                    <a:pt x="929" y="168"/>
                    <a:pt x="0" y="1239"/>
                    <a:pt x="0" y="2478"/>
                  </a:cubicBezTo>
                  <a:lnTo>
                    <a:pt x="0" y="3216"/>
                  </a:lnTo>
                  <a:cubicBezTo>
                    <a:pt x="691" y="3073"/>
                    <a:pt x="1405" y="3001"/>
                    <a:pt x="2096" y="2978"/>
                  </a:cubicBezTo>
                  <a:lnTo>
                    <a:pt x="20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1"/>
            <p:cNvSpPr/>
            <p:nvPr/>
          </p:nvSpPr>
          <p:spPr>
            <a:xfrm>
              <a:off x="7988862" y="2015518"/>
              <a:ext cx="144058" cy="162765"/>
            </a:xfrm>
            <a:custGeom>
              <a:rect b="b" l="l" r="r" t="t"/>
              <a:pathLst>
                <a:path extrusionOk="0" h="4359" w="3858">
                  <a:moveTo>
                    <a:pt x="0" y="0"/>
                  </a:moveTo>
                  <a:cubicBezTo>
                    <a:pt x="643" y="572"/>
                    <a:pt x="1048" y="1477"/>
                    <a:pt x="1048" y="2406"/>
                  </a:cubicBezTo>
                  <a:lnTo>
                    <a:pt x="1048" y="3287"/>
                  </a:lnTo>
                  <a:cubicBezTo>
                    <a:pt x="2000" y="3525"/>
                    <a:pt x="2977" y="3882"/>
                    <a:pt x="3858" y="4358"/>
                  </a:cubicBezTo>
                  <a:cubicBezTo>
                    <a:pt x="3810" y="2906"/>
                    <a:pt x="3096" y="1548"/>
                    <a:pt x="1905" y="786"/>
                  </a:cubicBezTo>
                  <a:cubicBezTo>
                    <a:pt x="1310" y="405"/>
                    <a:pt x="667" y="143"/>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71"/>
            <p:cNvSpPr/>
            <p:nvPr/>
          </p:nvSpPr>
          <p:spPr>
            <a:xfrm>
              <a:off x="7702502" y="2149793"/>
              <a:ext cx="416192" cy="308578"/>
            </a:xfrm>
            <a:custGeom>
              <a:rect b="b" l="l" r="r" t="t"/>
              <a:pathLst>
                <a:path extrusionOk="0" h="8264" w="11146">
                  <a:moveTo>
                    <a:pt x="6407" y="4049"/>
                  </a:moveTo>
                  <a:lnTo>
                    <a:pt x="6050" y="4763"/>
                  </a:lnTo>
                  <a:lnTo>
                    <a:pt x="5073" y="4763"/>
                  </a:lnTo>
                  <a:lnTo>
                    <a:pt x="4740" y="4049"/>
                  </a:lnTo>
                  <a:close/>
                  <a:moveTo>
                    <a:pt x="6050" y="5454"/>
                  </a:moveTo>
                  <a:lnTo>
                    <a:pt x="6383" y="6144"/>
                  </a:lnTo>
                  <a:lnTo>
                    <a:pt x="4740" y="6144"/>
                  </a:lnTo>
                  <a:lnTo>
                    <a:pt x="5073" y="5454"/>
                  </a:lnTo>
                  <a:close/>
                  <a:moveTo>
                    <a:pt x="5216" y="0"/>
                  </a:moveTo>
                  <a:lnTo>
                    <a:pt x="5216" y="3358"/>
                  </a:lnTo>
                  <a:lnTo>
                    <a:pt x="4406" y="3358"/>
                  </a:lnTo>
                  <a:lnTo>
                    <a:pt x="3144" y="238"/>
                  </a:lnTo>
                  <a:cubicBezTo>
                    <a:pt x="2930" y="286"/>
                    <a:pt x="2692" y="357"/>
                    <a:pt x="2454" y="405"/>
                  </a:cubicBezTo>
                  <a:lnTo>
                    <a:pt x="3430" y="2787"/>
                  </a:lnTo>
                  <a:lnTo>
                    <a:pt x="739" y="1000"/>
                  </a:lnTo>
                  <a:cubicBezTo>
                    <a:pt x="477" y="1120"/>
                    <a:pt x="239" y="1239"/>
                    <a:pt x="1" y="1358"/>
                  </a:cubicBezTo>
                  <a:lnTo>
                    <a:pt x="3906" y="3930"/>
                  </a:lnTo>
                  <a:lnTo>
                    <a:pt x="4478" y="5097"/>
                  </a:lnTo>
                  <a:lnTo>
                    <a:pt x="3954" y="6144"/>
                  </a:lnTo>
                  <a:lnTo>
                    <a:pt x="3120" y="6144"/>
                  </a:lnTo>
                  <a:lnTo>
                    <a:pt x="3120" y="6835"/>
                  </a:lnTo>
                  <a:lnTo>
                    <a:pt x="3811" y="6835"/>
                  </a:lnTo>
                  <a:lnTo>
                    <a:pt x="3811" y="8264"/>
                  </a:lnTo>
                  <a:lnTo>
                    <a:pt x="7312" y="8264"/>
                  </a:lnTo>
                  <a:lnTo>
                    <a:pt x="7312" y="6835"/>
                  </a:lnTo>
                  <a:lnTo>
                    <a:pt x="8026" y="6835"/>
                  </a:lnTo>
                  <a:lnTo>
                    <a:pt x="8026" y="6144"/>
                  </a:lnTo>
                  <a:lnTo>
                    <a:pt x="7193" y="6144"/>
                  </a:lnTo>
                  <a:lnTo>
                    <a:pt x="6669" y="5097"/>
                  </a:lnTo>
                  <a:lnTo>
                    <a:pt x="7240" y="3930"/>
                  </a:lnTo>
                  <a:lnTo>
                    <a:pt x="11146" y="1358"/>
                  </a:lnTo>
                  <a:cubicBezTo>
                    <a:pt x="10908" y="1215"/>
                    <a:pt x="10670" y="1120"/>
                    <a:pt x="10408" y="1000"/>
                  </a:cubicBezTo>
                  <a:lnTo>
                    <a:pt x="7717" y="2787"/>
                  </a:lnTo>
                  <a:lnTo>
                    <a:pt x="8645" y="405"/>
                  </a:lnTo>
                  <a:cubicBezTo>
                    <a:pt x="8431" y="334"/>
                    <a:pt x="8193" y="286"/>
                    <a:pt x="7955" y="238"/>
                  </a:cubicBezTo>
                  <a:lnTo>
                    <a:pt x="6740" y="3358"/>
                  </a:lnTo>
                  <a:lnTo>
                    <a:pt x="5907" y="3358"/>
                  </a:lnTo>
                  <a:lnTo>
                    <a:pt x="59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71"/>
            <p:cNvSpPr/>
            <p:nvPr/>
          </p:nvSpPr>
          <p:spPr>
            <a:xfrm>
              <a:off x="7923928" y="2012830"/>
              <a:ext cx="78302" cy="120085"/>
            </a:xfrm>
            <a:custGeom>
              <a:rect b="b" l="l" r="r" t="t"/>
              <a:pathLst>
                <a:path extrusionOk="0" h="3216" w="2097">
                  <a:moveTo>
                    <a:pt x="1" y="1"/>
                  </a:moveTo>
                  <a:lnTo>
                    <a:pt x="1" y="2978"/>
                  </a:lnTo>
                  <a:cubicBezTo>
                    <a:pt x="691" y="3001"/>
                    <a:pt x="1406" y="3073"/>
                    <a:pt x="2096" y="3216"/>
                  </a:cubicBezTo>
                  <a:lnTo>
                    <a:pt x="2096" y="2478"/>
                  </a:lnTo>
                  <a:cubicBezTo>
                    <a:pt x="2096" y="1239"/>
                    <a:pt x="1167" y="19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71"/>
            <p:cNvSpPr/>
            <p:nvPr/>
          </p:nvSpPr>
          <p:spPr>
            <a:xfrm>
              <a:off x="7688275" y="2015518"/>
              <a:ext cx="144095" cy="162765"/>
            </a:xfrm>
            <a:custGeom>
              <a:rect b="b" l="l" r="r" t="t"/>
              <a:pathLst>
                <a:path extrusionOk="0" h="4359" w="3859">
                  <a:moveTo>
                    <a:pt x="3859" y="0"/>
                  </a:moveTo>
                  <a:lnTo>
                    <a:pt x="3859" y="0"/>
                  </a:lnTo>
                  <a:cubicBezTo>
                    <a:pt x="3192" y="143"/>
                    <a:pt x="2549" y="405"/>
                    <a:pt x="1953" y="786"/>
                  </a:cubicBezTo>
                  <a:cubicBezTo>
                    <a:pt x="763" y="1548"/>
                    <a:pt x="48" y="2906"/>
                    <a:pt x="1" y="4358"/>
                  </a:cubicBezTo>
                  <a:cubicBezTo>
                    <a:pt x="906" y="3906"/>
                    <a:pt x="1858" y="3549"/>
                    <a:pt x="2811" y="3287"/>
                  </a:cubicBezTo>
                  <a:lnTo>
                    <a:pt x="2811" y="2406"/>
                  </a:lnTo>
                  <a:cubicBezTo>
                    <a:pt x="2811" y="1477"/>
                    <a:pt x="3216" y="572"/>
                    <a:pt x="38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71"/>
          <p:cNvGrpSpPr/>
          <p:nvPr/>
        </p:nvGrpSpPr>
        <p:grpSpPr>
          <a:xfrm>
            <a:off x="7347820" y="2601966"/>
            <a:ext cx="400171" cy="397177"/>
            <a:chOff x="7687379" y="2691111"/>
            <a:chExt cx="449126" cy="445765"/>
          </a:xfrm>
        </p:grpSpPr>
        <p:sp>
          <p:nvSpPr>
            <p:cNvPr id="968" name="Google Shape;968;p71"/>
            <p:cNvSpPr/>
            <p:nvPr/>
          </p:nvSpPr>
          <p:spPr>
            <a:xfrm>
              <a:off x="7724757" y="3042555"/>
              <a:ext cx="94284" cy="94321"/>
            </a:xfrm>
            <a:custGeom>
              <a:rect b="b" l="l" r="r" t="t"/>
              <a:pathLst>
                <a:path extrusionOk="0" h="2526" w="2525">
                  <a:moveTo>
                    <a:pt x="2024" y="1"/>
                  </a:moveTo>
                  <a:lnTo>
                    <a:pt x="0" y="2025"/>
                  </a:lnTo>
                  <a:lnTo>
                    <a:pt x="500" y="2525"/>
                  </a:lnTo>
                  <a:lnTo>
                    <a:pt x="2524" y="501"/>
                  </a:lnTo>
                  <a:lnTo>
                    <a:pt x="20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71"/>
            <p:cNvSpPr/>
            <p:nvPr/>
          </p:nvSpPr>
          <p:spPr>
            <a:xfrm>
              <a:off x="7687379" y="3006111"/>
              <a:ext cx="94321" cy="93387"/>
            </a:xfrm>
            <a:custGeom>
              <a:rect b="b" l="l" r="r" t="t"/>
              <a:pathLst>
                <a:path extrusionOk="0" h="2501" w="2526">
                  <a:moveTo>
                    <a:pt x="2025" y="0"/>
                  </a:moveTo>
                  <a:lnTo>
                    <a:pt x="1" y="2025"/>
                  </a:lnTo>
                  <a:lnTo>
                    <a:pt x="501" y="2501"/>
                  </a:lnTo>
                  <a:lnTo>
                    <a:pt x="2525" y="477"/>
                  </a:lnTo>
                  <a:lnTo>
                    <a:pt x="2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71"/>
            <p:cNvSpPr/>
            <p:nvPr/>
          </p:nvSpPr>
          <p:spPr>
            <a:xfrm>
              <a:off x="7754068" y="2694061"/>
              <a:ext cx="382436" cy="376126"/>
            </a:xfrm>
            <a:custGeom>
              <a:rect b="b" l="l" r="r" t="t"/>
              <a:pathLst>
                <a:path extrusionOk="0" h="10073" w="10242">
                  <a:moveTo>
                    <a:pt x="977" y="6119"/>
                  </a:moveTo>
                  <a:lnTo>
                    <a:pt x="997" y="6123"/>
                  </a:lnTo>
                  <a:lnTo>
                    <a:pt x="1001" y="6119"/>
                  </a:lnTo>
                  <a:close/>
                  <a:moveTo>
                    <a:pt x="8807" y="0"/>
                  </a:moveTo>
                  <a:cubicBezTo>
                    <a:pt x="8461" y="0"/>
                    <a:pt x="8122" y="151"/>
                    <a:pt x="7884" y="427"/>
                  </a:cubicBezTo>
                  <a:lnTo>
                    <a:pt x="2644" y="6452"/>
                  </a:lnTo>
                  <a:lnTo>
                    <a:pt x="997" y="6123"/>
                  </a:lnTo>
                  <a:lnTo>
                    <a:pt x="1" y="7095"/>
                  </a:lnTo>
                  <a:lnTo>
                    <a:pt x="1978" y="8096"/>
                  </a:lnTo>
                  <a:lnTo>
                    <a:pt x="2978" y="10072"/>
                  </a:lnTo>
                  <a:lnTo>
                    <a:pt x="3954" y="9072"/>
                  </a:lnTo>
                  <a:lnTo>
                    <a:pt x="3621" y="7429"/>
                  </a:lnTo>
                  <a:lnTo>
                    <a:pt x="9622" y="2190"/>
                  </a:lnTo>
                  <a:cubicBezTo>
                    <a:pt x="10170" y="1737"/>
                    <a:pt x="10241" y="927"/>
                    <a:pt x="9693" y="380"/>
                  </a:cubicBezTo>
                  <a:cubicBezTo>
                    <a:pt x="9435" y="121"/>
                    <a:pt x="9118" y="0"/>
                    <a:pt x="8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71"/>
            <p:cNvSpPr/>
            <p:nvPr/>
          </p:nvSpPr>
          <p:spPr>
            <a:xfrm>
              <a:off x="7963060" y="2873629"/>
              <a:ext cx="168105" cy="203652"/>
            </a:xfrm>
            <a:custGeom>
              <a:rect b="b" l="l" r="r" t="t"/>
              <a:pathLst>
                <a:path extrusionOk="0" h="5454" w="4502">
                  <a:moveTo>
                    <a:pt x="2120" y="0"/>
                  </a:moveTo>
                  <a:lnTo>
                    <a:pt x="0" y="1834"/>
                  </a:lnTo>
                  <a:lnTo>
                    <a:pt x="3620" y="5454"/>
                  </a:lnTo>
                  <a:lnTo>
                    <a:pt x="4239" y="4834"/>
                  </a:lnTo>
                  <a:cubicBezTo>
                    <a:pt x="4454" y="4620"/>
                    <a:pt x="4501" y="4287"/>
                    <a:pt x="4358" y="4001"/>
                  </a:cubicBezTo>
                  <a:lnTo>
                    <a:pt x="21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71"/>
            <p:cNvSpPr/>
            <p:nvPr/>
          </p:nvSpPr>
          <p:spPr>
            <a:xfrm>
              <a:off x="7746974" y="2695591"/>
              <a:ext cx="204549" cy="165603"/>
            </a:xfrm>
            <a:custGeom>
              <a:rect b="b" l="l" r="r" t="t"/>
              <a:pathLst>
                <a:path extrusionOk="0" h="4435" w="5478">
                  <a:moveTo>
                    <a:pt x="1102" y="0"/>
                  </a:moveTo>
                  <a:cubicBezTo>
                    <a:pt x="924" y="0"/>
                    <a:pt x="747" y="69"/>
                    <a:pt x="620" y="196"/>
                  </a:cubicBezTo>
                  <a:lnTo>
                    <a:pt x="0" y="815"/>
                  </a:lnTo>
                  <a:lnTo>
                    <a:pt x="3620" y="4435"/>
                  </a:lnTo>
                  <a:lnTo>
                    <a:pt x="5478" y="2315"/>
                  </a:lnTo>
                  <a:lnTo>
                    <a:pt x="1453" y="101"/>
                  </a:lnTo>
                  <a:cubicBezTo>
                    <a:pt x="1346" y="33"/>
                    <a:pt x="1224" y="0"/>
                    <a:pt x="11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71"/>
            <p:cNvSpPr/>
            <p:nvPr/>
          </p:nvSpPr>
          <p:spPr>
            <a:xfrm>
              <a:off x="8088448" y="2894054"/>
              <a:ext cx="47160" cy="56085"/>
            </a:xfrm>
            <a:custGeom>
              <a:rect b="b" l="l" r="r" t="t"/>
              <a:pathLst>
                <a:path extrusionOk="0" h="1502" w="1263">
                  <a:moveTo>
                    <a:pt x="500" y="1"/>
                  </a:moveTo>
                  <a:cubicBezTo>
                    <a:pt x="322" y="1"/>
                    <a:pt x="143" y="72"/>
                    <a:pt x="0" y="215"/>
                  </a:cubicBezTo>
                  <a:lnTo>
                    <a:pt x="691" y="1501"/>
                  </a:lnTo>
                  <a:lnTo>
                    <a:pt x="1000" y="1192"/>
                  </a:lnTo>
                  <a:cubicBezTo>
                    <a:pt x="1262" y="930"/>
                    <a:pt x="1262" y="477"/>
                    <a:pt x="1000" y="215"/>
                  </a:cubicBezTo>
                  <a:cubicBezTo>
                    <a:pt x="858" y="72"/>
                    <a:pt x="679"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1"/>
            <p:cNvSpPr/>
            <p:nvPr/>
          </p:nvSpPr>
          <p:spPr>
            <a:xfrm>
              <a:off x="7874117" y="2691111"/>
              <a:ext cx="58736" cy="44696"/>
            </a:xfrm>
            <a:custGeom>
              <a:rect b="b" l="l" r="r" t="t"/>
              <a:pathLst>
                <a:path extrusionOk="0" h="1197" w="1573">
                  <a:moveTo>
                    <a:pt x="811" y="0"/>
                  </a:moveTo>
                  <a:cubicBezTo>
                    <a:pt x="632" y="0"/>
                    <a:pt x="453" y="66"/>
                    <a:pt x="311" y="197"/>
                  </a:cubicBezTo>
                  <a:lnTo>
                    <a:pt x="1" y="506"/>
                  </a:lnTo>
                  <a:lnTo>
                    <a:pt x="1287" y="1197"/>
                  </a:lnTo>
                  <a:lnTo>
                    <a:pt x="1311" y="1197"/>
                  </a:lnTo>
                  <a:cubicBezTo>
                    <a:pt x="1573" y="911"/>
                    <a:pt x="1573" y="482"/>
                    <a:pt x="1311" y="197"/>
                  </a:cubicBezTo>
                  <a:cubicBezTo>
                    <a:pt x="1168" y="66"/>
                    <a:pt x="989" y="0"/>
                    <a:pt x="8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71"/>
          <p:cNvGrpSpPr/>
          <p:nvPr/>
        </p:nvGrpSpPr>
        <p:grpSpPr>
          <a:xfrm>
            <a:off x="7347055" y="3235991"/>
            <a:ext cx="399339" cy="396977"/>
            <a:chOff x="7686520" y="3402699"/>
            <a:chExt cx="448192" cy="445541"/>
          </a:xfrm>
        </p:grpSpPr>
        <p:sp>
          <p:nvSpPr>
            <p:cNvPr id="976" name="Google Shape;976;p71"/>
            <p:cNvSpPr/>
            <p:nvPr/>
          </p:nvSpPr>
          <p:spPr>
            <a:xfrm>
              <a:off x="7897267" y="3638352"/>
              <a:ext cx="26698" cy="25839"/>
            </a:xfrm>
            <a:custGeom>
              <a:rect b="b" l="l" r="r" t="t"/>
              <a:pathLst>
                <a:path extrusionOk="0" h="692" w="715">
                  <a:moveTo>
                    <a:pt x="357" y="0"/>
                  </a:moveTo>
                  <a:cubicBezTo>
                    <a:pt x="167" y="0"/>
                    <a:pt x="0" y="167"/>
                    <a:pt x="0" y="358"/>
                  </a:cubicBezTo>
                  <a:cubicBezTo>
                    <a:pt x="0" y="548"/>
                    <a:pt x="167" y="691"/>
                    <a:pt x="357" y="691"/>
                  </a:cubicBezTo>
                  <a:cubicBezTo>
                    <a:pt x="548" y="691"/>
                    <a:pt x="715" y="548"/>
                    <a:pt x="715" y="358"/>
                  </a:cubicBezTo>
                  <a:cubicBezTo>
                    <a:pt x="715" y="167"/>
                    <a:pt x="548" y="0"/>
                    <a:pt x="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1"/>
            <p:cNvSpPr/>
            <p:nvPr/>
          </p:nvSpPr>
          <p:spPr>
            <a:xfrm>
              <a:off x="7819003" y="3560087"/>
              <a:ext cx="183227" cy="182331"/>
            </a:xfrm>
            <a:custGeom>
              <a:rect b="b" l="l" r="r" t="t"/>
              <a:pathLst>
                <a:path extrusionOk="0" h="4883" w="4907">
                  <a:moveTo>
                    <a:pt x="2453" y="1406"/>
                  </a:moveTo>
                  <a:cubicBezTo>
                    <a:pt x="3025" y="1406"/>
                    <a:pt x="3501" y="1882"/>
                    <a:pt x="3501" y="2454"/>
                  </a:cubicBezTo>
                  <a:cubicBezTo>
                    <a:pt x="3501" y="3025"/>
                    <a:pt x="3025" y="3502"/>
                    <a:pt x="2453" y="3502"/>
                  </a:cubicBezTo>
                  <a:cubicBezTo>
                    <a:pt x="1882" y="3502"/>
                    <a:pt x="1405" y="3025"/>
                    <a:pt x="1405" y="2454"/>
                  </a:cubicBezTo>
                  <a:cubicBezTo>
                    <a:pt x="1405" y="1882"/>
                    <a:pt x="1882" y="1406"/>
                    <a:pt x="2453" y="1406"/>
                  </a:cubicBezTo>
                  <a:close/>
                  <a:moveTo>
                    <a:pt x="2453" y="1"/>
                  </a:moveTo>
                  <a:cubicBezTo>
                    <a:pt x="1096" y="1"/>
                    <a:pt x="0" y="1096"/>
                    <a:pt x="0" y="2454"/>
                  </a:cubicBezTo>
                  <a:lnTo>
                    <a:pt x="0" y="4883"/>
                  </a:lnTo>
                  <a:lnTo>
                    <a:pt x="4906" y="4883"/>
                  </a:lnTo>
                  <a:lnTo>
                    <a:pt x="4906" y="2454"/>
                  </a:lnTo>
                  <a:cubicBezTo>
                    <a:pt x="4906" y="1096"/>
                    <a:pt x="3811" y="1"/>
                    <a:pt x="2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1"/>
            <p:cNvSpPr/>
            <p:nvPr/>
          </p:nvSpPr>
          <p:spPr>
            <a:xfrm>
              <a:off x="7884796" y="3769079"/>
              <a:ext cx="51604" cy="79161"/>
            </a:xfrm>
            <a:custGeom>
              <a:rect b="b" l="l" r="r" t="t"/>
              <a:pathLst>
                <a:path extrusionOk="0" h="2120" w="1382">
                  <a:moveTo>
                    <a:pt x="1" y="0"/>
                  </a:moveTo>
                  <a:lnTo>
                    <a:pt x="1" y="2120"/>
                  </a:lnTo>
                  <a:lnTo>
                    <a:pt x="1382" y="2120"/>
                  </a:lnTo>
                  <a:lnTo>
                    <a:pt x="13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71"/>
            <p:cNvSpPr/>
            <p:nvPr/>
          </p:nvSpPr>
          <p:spPr>
            <a:xfrm>
              <a:off x="8002193" y="3402699"/>
              <a:ext cx="132520" cy="104963"/>
            </a:xfrm>
            <a:custGeom>
              <a:rect b="b" l="l" r="r" t="t"/>
              <a:pathLst>
                <a:path extrusionOk="0" h="2811" w="3549">
                  <a:moveTo>
                    <a:pt x="691" y="1"/>
                  </a:moveTo>
                  <a:cubicBezTo>
                    <a:pt x="310" y="1"/>
                    <a:pt x="0" y="310"/>
                    <a:pt x="0" y="691"/>
                  </a:cubicBezTo>
                  <a:cubicBezTo>
                    <a:pt x="0" y="1072"/>
                    <a:pt x="310" y="1382"/>
                    <a:pt x="691" y="1382"/>
                  </a:cubicBezTo>
                  <a:lnTo>
                    <a:pt x="977" y="1382"/>
                  </a:lnTo>
                  <a:lnTo>
                    <a:pt x="1239" y="2811"/>
                  </a:lnTo>
                  <a:lnTo>
                    <a:pt x="2977" y="2811"/>
                  </a:lnTo>
                  <a:lnTo>
                    <a:pt x="3501" y="834"/>
                  </a:lnTo>
                  <a:cubicBezTo>
                    <a:pt x="3549" y="620"/>
                    <a:pt x="3477" y="406"/>
                    <a:pt x="3358" y="239"/>
                  </a:cubicBezTo>
                  <a:cubicBezTo>
                    <a:pt x="3215" y="96"/>
                    <a:pt x="3025" y="1"/>
                    <a:pt x="28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71"/>
            <p:cNvSpPr/>
            <p:nvPr/>
          </p:nvSpPr>
          <p:spPr>
            <a:xfrm>
              <a:off x="7686520" y="3402699"/>
              <a:ext cx="133416" cy="104963"/>
            </a:xfrm>
            <a:custGeom>
              <a:rect b="b" l="l" r="r" t="t"/>
              <a:pathLst>
                <a:path extrusionOk="0" h="2811" w="3573">
                  <a:moveTo>
                    <a:pt x="738" y="1"/>
                  </a:moveTo>
                  <a:cubicBezTo>
                    <a:pt x="524" y="1"/>
                    <a:pt x="333" y="96"/>
                    <a:pt x="191" y="239"/>
                  </a:cubicBezTo>
                  <a:cubicBezTo>
                    <a:pt x="48" y="406"/>
                    <a:pt x="0" y="620"/>
                    <a:pt x="48" y="834"/>
                  </a:cubicBezTo>
                  <a:lnTo>
                    <a:pt x="572" y="2811"/>
                  </a:lnTo>
                  <a:lnTo>
                    <a:pt x="2286" y="2811"/>
                  </a:lnTo>
                  <a:lnTo>
                    <a:pt x="2572" y="1382"/>
                  </a:lnTo>
                  <a:lnTo>
                    <a:pt x="2858" y="1382"/>
                  </a:lnTo>
                  <a:cubicBezTo>
                    <a:pt x="3239" y="1382"/>
                    <a:pt x="3572" y="1049"/>
                    <a:pt x="3548" y="667"/>
                  </a:cubicBezTo>
                  <a:cubicBezTo>
                    <a:pt x="3548" y="263"/>
                    <a:pt x="3215" y="1"/>
                    <a:pt x="2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1"/>
            <p:cNvSpPr/>
            <p:nvPr/>
          </p:nvSpPr>
          <p:spPr>
            <a:xfrm>
              <a:off x="7714973" y="3533426"/>
              <a:ext cx="78265" cy="205445"/>
            </a:xfrm>
            <a:custGeom>
              <a:rect b="b" l="l" r="r" t="t"/>
              <a:pathLst>
                <a:path extrusionOk="0" h="5502" w="2096">
                  <a:moveTo>
                    <a:pt x="0" y="0"/>
                  </a:moveTo>
                  <a:lnTo>
                    <a:pt x="0" y="2810"/>
                  </a:lnTo>
                  <a:cubicBezTo>
                    <a:pt x="0" y="4120"/>
                    <a:pt x="881" y="5192"/>
                    <a:pt x="2096" y="5502"/>
                  </a:cubicBezTo>
                  <a:lnTo>
                    <a:pt x="2096" y="4025"/>
                  </a:lnTo>
                  <a:cubicBezTo>
                    <a:pt x="1667" y="3763"/>
                    <a:pt x="1381" y="3334"/>
                    <a:pt x="1381" y="2810"/>
                  </a:cubicBezTo>
                  <a:lnTo>
                    <a:pt x="13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71"/>
            <p:cNvSpPr/>
            <p:nvPr/>
          </p:nvSpPr>
          <p:spPr>
            <a:xfrm>
              <a:off x="8027957" y="3534323"/>
              <a:ext cx="78302" cy="204549"/>
            </a:xfrm>
            <a:custGeom>
              <a:rect b="b" l="l" r="r" t="t"/>
              <a:pathLst>
                <a:path extrusionOk="0" h="5478" w="2097">
                  <a:moveTo>
                    <a:pt x="691" y="0"/>
                  </a:moveTo>
                  <a:lnTo>
                    <a:pt x="691" y="2786"/>
                  </a:lnTo>
                  <a:cubicBezTo>
                    <a:pt x="691" y="3310"/>
                    <a:pt x="430" y="3739"/>
                    <a:pt x="1" y="4001"/>
                  </a:cubicBezTo>
                  <a:lnTo>
                    <a:pt x="1" y="5478"/>
                  </a:lnTo>
                  <a:cubicBezTo>
                    <a:pt x="1215" y="5168"/>
                    <a:pt x="2097" y="4096"/>
                    <a:pt x="2097" y="2786"/>
                  </a:cubicBezTo>
                  <a:lnTo>
                    <a:pt x="209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 name="Google Shape;983;p71"/>
          <p:cNvGrpSpPr/>
          <p:nvPr/>
        </p:nvGrpSpPr>
        <p:grpSpPr>
          <a:xfrm>
            <a:off x="7347820" y="3918557"/>
            <a:ext cx="396977" cy="325280"/>
            <a:chOff x="7687379" y="4168766"/>
            <a:chExt cx="445541" cy="365073"/>
          </a:xfrm>
        </p:grpSpPr>
        <p:sp>
          <p:nvSpPr>
            <p:cNvPr id="984" name="Google Shape;984;p71"/>
            <p:cNvSpPr/>
            <p:nvPr/>
          </p:nvSpPr>
          <p:spPr>
            <a:xfrm>
              <a:off x="7897267" y="4286612"/>
              <a:ext cx="26698" cy="25802"/>
            </a:xfrm>
            <a:custGeom>
              <a:rect b="b" l="l" r="r" t="t"/>
              <a:pathLst>
                <a:path extrusionOk="0" h="691" w="715">
                  <a:moveTo>
                    <a:pt x="357" y="0"/>
                  </a:moveTo>
                  <a:cubicBezTo>
                    <a:pt x="167" y="0"/>
                    <a:pt x="0" y="143"/>
                    <a:pt x="0" y="334"/>
                  </a:cubicBezTo>
                  <a:cubicBezTo>
                    <a:pt x="0" y="524"/>
                    <a:pt x="167" y="691"/>
                    <a:pt x="357" y="691"/>
                  </a:cubicBezTo>
                  <a:cubicBezTo>
                    <a:pt x="548" y="691"/>
                    <a:pt x="715" y="524"/>
                    <a:pt x="715" y="334"/>
                  </a:cubicBezTo>
                  <a:cubicBezTo>
                    <a:pt x="715" y="143"/>
                    <a:pt x="548" y="0"/>
                    <a:pt x="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71"/>
            <p:cNvSpPr/>
            <p:nvPr/>
          </p:nvSpPr>
          <p:spPr>
            <a:xfrm>
              <a:off x="7949730" y="4259913"/>
              <a:ext cx="49812" cy="25839"/>
            </a:xfrm>
            <a:custGeom>
              <a:rect b="b" l="l" r="r" t="t"/>
              <a:pathLst>
                <a:path extrusionOk="0" h="692" w="1334">
                  <a:moveTo>
                    <a:pt x="357" y="1"/>
                  </a:moveTo>
                  <a:cubicBezTo>
                    <a:pt x="167" y="1"/>
                    <a:pt x="0" y="144"/>
                    <a:pt x="0" y="358"/>
                  </a:cubicBezTo>
                  <a:lnTo>
                    <a:pt x="0" y="691"/>
                  </a:lnTo>
                  <a:lnTo>
                    <a:pt x="357" y="691"/>
                  </a:lnTo>
                  <a:cubicBezTo>
                    <a:pt x="810" y="691"/>
                    <a:pt x="1191" y="406"/>
                    <a:pt x="1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71"/>
            <p:cNvSpPr/>
            <p:nvPr/>
          </p:nvSpPr>
          <p:spPr>
            <a:xfrm>
              <a:off x="7821654" y="4259913"/>
              <a:ext cx="49849" cy="25839"/>
            </a:xfrm>
            <a:custGeom>
              <a:rect b="b" l="l" r="r" t="t"/>
              <a:pathLst>
                <a:path extrusionOk="0" h="692" w="1335">
                  <a:moveTo>
                    <a:pt x="1" y="1"/>
                  </a:moveTo>
                  <a:cubicBezTo>
                    <a:pt x="144" y="406"/>
                    <a:pt x="525" y="691"/>
                    <a:pt x="977" y="691"/>
                  </a:cubicBezTo>
                  <a:lnTo>
                    <a:pt x="1334" y="691"/>
                  </a:lnTo>
                  <a:lnTo>
                    <a:pt x="1334" y="358"/>
                  </a:lnTo>
                  <a:cubicBezTo>
                    <a:pt x="1334" y="167"/>
                    <a:pt x="1168" y="1"/>
                    <a:pt x="9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71"/>
            <p:cNvSpPr/>
            <p:nvPr/>
          </p:nvSpPr>
          <p:spPr>
            <a:xfrm>
              <a:off x="7740738" y="4403971"/>
              <a:ext cx="339719" cy="25839"/>
            </a:xfrm>
            <a:custGeom>
              <a:rect b="b" l="l" r="r" t="t"/>
              <a:pathLst>
                <a:path extrusionOk="0" h="692" w="9098">
                  <a:moveTo>
                    <a:pt x="1" y="1"/>
                  </a:moveTo>
                  <a:lnTo>
                    <a:pt x="1" y="691"/>
                  </a:lnTo>
                  <a:lnTo>
                    <a:pt x="9098" y="691"/>
                  </a:lnTo>
                  <a:lnTo>
                    <a:pt x="90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71"/>
            <p:cNvSpPr/>
            <p:nvPr/>
          </p:nvSpPr>
          <p:spPr>
            <a:xfrm>
              <a:off x="7742530" y="4455538"/>
              <a:ext cx="336172" cy="78302"/>
            </a:xfrm>
            <a:custGeom>
              <a:rect b="b" l="l" r="r" t="t"/>
              <a:pathLst>
                <a:path extrusionOk="0" h="2097" w="9003">
                  <a:moveTo>
                    <a:pt x="0" y="1"/>
                  </a:moveTo>
                  <a:cubicBezTo>
                    <a:pt x="167" y="1192"/>
                    <a:pt x="1167" y="2097"/>
                    <a:pt x="2406" y="2097"/>
                  </a:cubicBezTo>
                  <a:lnTo>
                    <a:pt x="6597" y="2097"/>
                  </a:lnTo>
                  <a:cubicBezTo>
                    <a:pt x="7835" y="2097"/>
                    <a:pt x="8836" y="1192"/>
                    <a:pt x="90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71"/>
            <p:cNvSpPr/>
            <p:nvPr/>
          </p:nvSpPr>
          <p:spPr>
            <a:xfrm>
              <a:off x="7687379" y="4168766"/>
              <a:ext cx="445541" cy="208581"/>
            </a:xfrm>
            <a:custGeom>
              <a:rect b="b" l="l" r="r" t="t"/>
              <a:pathLst>
                <a:path extrusionOk="0" h="5586" w="11932">
                  <a:moveTo>
                    <a:pt x="9122" y="1751"/>
                  </a:moveTo>
                  <a:lnTo>
                    <a:pt x="9122" y="2085"/>
                  </a:lnTo>
                  <a:cubicBezTo>
                    <a:pt x="9122" y="3061"/>
                    <a:pt x="8336" y="3847"/>
                    <a:pt x="7383" y="3847"/>
                  </a:cubicBezTo>
                  <a:lnTo>
                    <a:pt x="6955" y="3847"/>
                  </a:lnTo>
                  <a:cubicBezTo>
                    <a:pt x="6812" y="4252"/>
                    <a:pt x="6431" y="4537"/>
                    <a:pt x="5978" y="4537"/>
                  </a:cubicBezTo>
                  <a:cubicBezTo>
                    <a:pt x="5526" y="4537"/>
                    <a:pt x="5145" y="4252"/>
                    <a:pt x="5002" y="3847"/>
                  </a:cubicBezTo>
                  <a:lnTo>
                    <a:pt x="4573" y="3847"/>
                  </a:lnTo>
                  <a:cubicBezTo>
                    <a:pt x="3621" y="3847"/>
                    <a:pt x="2835" y="3061"/>
                    <a:pt x="2835" y="2085"/>
                  </a:cubicBezTo>
                  <a:lnTo>
                    <a:pt x="2835" y="1751"/>
                  </a:lnTo>
                  <a:lnTo>
                    <a:pt x="4573" y="1751"/>
                  </a:lnTo>
                  <a:cubicBezTo>
                    <a:pt x="5050" y="1751"/>
                    <a:pt x="5454" y="2085"/>
                    <a:pt x="5597" y="2513"/>
                  </a:cubicBezTo>
                  <a:cubicBezTo>
                    <a:pt x="5716" y="2466"/>
                    <a:pt x="5835" y="2442"/>
                    <a:pt x="5978" y="2442"/>
                  </a:cubicBezTo>
                  <a:cubicBezTo>
                    <a:pt x="6121" y="2442"/>
                    <a:pt x="6240" y="2466"/>
                    <a:pt x="6359" y="2513"/>
                  </a:cubicBezTo>
                  <a:cubicBezTo>
                    <a:pt x="6478" y="2085"/>
                    <a:pt x="6883" y="1751"/>
                    <a:pt x="7383" y="1751"/>
                  </a:cubicBezTo>
                  <a:close/>
                  <a:moveTo>
                    <a:pt x="5978" y="1"/>
                  </a:moveTo>
                  <a:cubicBezTo>
                    <a:pt x="5008" y="1"/>
                    <a:pt x="4037" y="275"/>
                    <a:pt x="3216" y="822"/>
                  </a:cubicBezTo>
                  <a:lnTo>
                    <a:pt x="811" y="2418"/>
                  </a:lnTo>
                  <a:cubicBezTo>
                    <a:pt x="310" y="2751"/>
                    <a:pt x="1" y="3323"/>
                    <a:pt x="1" y="3918"/>
                  </a:cubicBezTo>
                  <a:cubicBezTo>
                    <a:pt x="1" y="4418"/>
                    <a:pt x="191" y="4871"/>
                    <a:pt x="549" y="5228"/>
                  </a:cubicBezTo>
                  <a:lnTo>
                    <a:pt x="906" y="5585"/>
                  </a:lnTo>
                  <a:lnTo>
                    <a:pt x="11003" y="5585"/>
                  </a:lnTo>
                  <a:lnTo>
                    <a:pt x="11408" y="5228"/>
                  </a:lnTo>
                  <a:cubicBezTo>
                    <a:pt x="11741" y="4871"/>
                    <a:pt x="11932" y="4394"/>
                    <a:pt x="11932" y="3918"/>
                  </a:cubicBezTo>
                  <a:cubicBezTo>
                    <a:pt x="11932" y="3323"/>
                    <a:pt x="11646" y="2751"/>
                    <a:pt x="11122" y="2418"/>
                  </a:cubicBezTo>
                  <a:lnTo>
                    <a:pt x="8741" y="822"/>
                  </a:lnTo>
                  <a:cubicBezTo>
                    <a:pt x="7919" y="275"/>
                    <a:pt x="6949" y="1"/>
                    <a:pt x="59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 name="Google Shape;990;p71"/>
          <p:cNvGrpSpPr/>
          <p:nvPr/>
        </p:nvGrpSpPr>
        <p:grpSpPr>
          <a:xfrm>
            <a:off x="6713994" y="1403416"/>
            <a:ext cx="397775" cy="396977"/>
            <a:chOff x="6976015" y="1345937"/>
            <a:chExt cx="446437" cy="445541"/>
          </a:xfrm>
        </p:grpSpPr>
        <p:sp>
          <p:nvSpPr>
            <p:cNvPr id="991" name="Google Shape;991;p71"/>
            <p:cNvSpPr/>
            <p:nvPr/>
          </p:nvSpPr>
          <p:spPr>
            <a:xfrm>
              <a:off x="6976015" y="1345937"/>
              <a:ext cx="446437" cy="445541"/>
            </a:xfrm>
            <a:custGeom>
              <a:rect b="b" l="l" r="r" t="t"/>
              <a:pathLst>
                <a:path extrusionOk="0" h="11932" w="11956">
                  <a:moveTo>
                    <a:pt x="5978" y="714"/>
                  </a:moveTo>
                  <a:cubicBezTo>
                    <a:pt x="7430" y="714"/>
                    <a:pt x="8764" y="1310"/>
                    <a:pt x="9717" y="2262"/>
                  </a:cubicBezTo>
                  <a:lnTo>
                    <a:pt x="1810" y="9145"/>
                  </a:lnTo>
                  <a:cubicBezTo>
                    <a:pt x="1143" y="8264"/>
                    <a:pt x="715" y="7168"/>
                    <a:pt x="715" y="5977"/>
                  </a:cubicBezTo>
                  <a:cubicBezTo>
                    <a:pt x="715" y="3072"/>
                    <a:pt x="3072" y="714"/>
                    <a:pt x="5978" y="714"/>
                  </a:cubicBezTo>
                  <a:close/>
                  <a:moveTo>
                    <a:pt x="10169" y="2786"/>
                  </a:moveTo>
                  <a:cubicBezTo>
                    <a:pt x="10836" y="3691"/>
                    <a:pt x="11241" y="4787"/>
                    <a:pt x="11241" y="5977"/>
                  </a:cubicBezTo>
                  <a:cubicBezTo>
                    <a:pt x="11241" y="8859"/>
                    <a:pt x="8859" y="11240"/>
                    <a:pt x="5978" y="11240"/>
                  </a:cubicBezTo>
                  <a:cubicBezTo>
                    <a:pt x="4525" y="11240"/>
                    <a:pt x="3215" y="10621"/>
                    <a:pt x="2263" y="9693"/>
                  </a:cubicBezTo>
                  <a:lnTo>
                    <a:pt x="10169" y="2786"/>
                  </a:lnTo>
                  <a:close/>
                  <a:moveTo>
                    <a:pt x="5978" y="0"/>
                  </a:moveTo>
                  <a:cubicBezTo>
                    <a:pt x="2691" y="0"/>
                    <a:pt x="0" y="2691"/>
                    <a:pt x="0" y="5977"/>
                  </a:cubicBezTo>
                  <a:cubicBezTo>
                    <a:pt x="0" y="9240"/>
                    <a:pt x="2691" y="11931"/>
                    <a:pt x="5978" y="11931"/>
                  </a:cubicBezTo>
                  <a:cubicBezTo>
                    <a:pt x="9264" y="11931"/>
                    <a:pt x="11955" y="9240"/>
                    <a:pt x="11955" y="5977"/>
                  </a:cubicBezTo>
                  <a:cubicBezTo>
                    <a:pt x="11955" y="2691"/>
                    <a:pt x="9264" y="0"/>
                    <a:pt x="59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71"/>
            <p:cNvSpPr/>
            <p:nvPr/>
          </p:nvSpPr>
          <p:spPr>
            <a:xfrm>
              <a:off x="7214319" y="1540665"/>
              <a:ext cx="76510" cy="67623"/>
            </a:xfrm>
            <a:custGeom>
              <a:rect b="b" l="l" r="r" t="t"/>
              <a:pathLst>
                <a:path extrusionOk="0" h="1811" w="2049">
                  <a:moveTo>
                    <a:pt x="2049" y="0"/>
                  </a:moveTo>
                  <a:lnTo>
                    <a:pt x="1" y="1810"/>
                  </a:lnTo>
                  <a:lnTo>
                    <a:pt x="2049" y="1810"/>
                  </a:lnTo>
                  <a:lnTo>
                    <a:pt x="204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71"/>
            <p:cNvSpPr/>
            <p:nvPr/>
          </p:nvSpPr>
          <p:spPr>
            <a:xfrm>
              <a:off x="7107601" y="1503325"/>
              <a:ext cx="106755" cy="93387"/>
            </a:xfrm>
            <a:custGeom>
              <a:rect b="b" l="l" r="r" t="t"/>
              <a:pathLst>
                <a:path extrusionOk="0" h="2501" w="2859">
                  <a:moveTo>
                    <a:pt x="1" y="0"/>
                  </a:moveTo>
                  <a:lnTo>
                    <a:pt x="1" y="2501"/>
                  </a:lnTo>
                  <a:lnTo>
                    <a:pt x="28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71"/>
            <p:cNvSpPr/>
            <p:nvPr/>
          </p:nvSpPr>
          <p:spPr>
            <a:xfrm>
              <a:off x="7107601" y="1425061"/>
              <a:ext cx="183227" cy="52500"/>
            </a:xfrm>
            <a:custGeom>
              <a:rect b="b" l="l" r="r" t="t"/>
              <a:pathLst>
                <a:path extrusionOk="0" h="1406" w="4907">
                  <a:moveTo>
                    <a:pt x="1" y="1"/>
                  </a:moveTo>
                  <a:lnTo>
                    <a:pt x="1" y="1406"/>
                  </a:lnTo>
                  <a:lnTo>
                    <a:pt x="3668" y="1406"/>
                  </a:lnTo>
                  <a:lnTo>
                    <a:pt x="4907" y="310"/>
                  </a:lnTo>
                  <a:lnTo>
                    <a:pt x="49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71"/>
            <p:cNvSpPr/>
            <p:nvPr/>
          </p:nvSpPr>
          <p:spPr>
            <a:xfrm>
              <a:off x="7107601" y="1634015"/>
              <a:ext cx="183227" cy="78302"/>
            </a:xfrm>
            <a:custGeom>
              <a:rect b="b" l="l" r="r" t="t"/>
              <a:pathLst>
                <a:path extrusionOk="0" h="2097" w="4907">
                  <a:moveTo>
                    <a:pt x="2049" y="1"/>
                  </a:moveTo>
                  <a:lnTo>
                    <a:pt x="1" y="1787"/>
                  </a:lnTo>
                  <a:lnTo>
                    <a:pt x="1" y="2097"/>
                  </a:lnTo>
                  <a:lnTo>
                    <a:pt x="4907" y="2097"/>
                  </a:lnTo>
                  <a:lnTo>
                    <a:pt x="4907" y="1"/>
                  </a:lnTo>
                  <a:lnTo>
                    <a:pt x="2811" y="1"/>
                  </a:lnTo>
                  <a:lnTo>
                    <a:pt x="2811" y="715"/>
                  </a:lnTo>
                  <a:lnTo>
                    <a:pt x="2097" y="715"/>
                  </a:lnTo>
                  <a:lnTo>
                    <a:pt x="20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6" name="Google Shape;996;p71"/>
          <p:cNvGrpSpPr/>
          <p:nvPr/>
        </p:nvGrpSpPr>
        <p:grpSpPr>
          <a:xfrm>
            <a:off x="6704479" y="1977822"/>
            <a:ext cx="396977" cy="396977"/>
            <a:chOff x="6965336" y="1990612"/>
            <a:chExt cx="445541" cy="445541"/>
          </a:xfrm>
        </p:grpSpPr>
        <p:sp>
          <p:nvSpPr>
            <p:cNvPr id="997" name="Google Shape;997;p71"/>
            <p:cNvSpPr/>
            <p:nvPr/>
          </p:nvSpPr>
          <p:spPr>
            <a:xfrm>
              <a:off x="7031129" y="1990612"/>
              <a:ext cx="313955" cy="184124"/>
            </a:xfrm>
            <a:custGeom>
              <a:rect b="b" l="l" r="r" t="t"/>
              <a:pathLst>
                <a:path extrusionOk="0" h="4931" w="8408">
                  <a:moveTo>
                    <a:pt x="4192" y="0"/>
                  </a:moveTo>
                  <a:cubicBezTo>
                    <a:pt x="1882" y="0"/>
                    <a:pt x="1" y="1906"/>
                    <a:pt x="1" y="4216"/>
                  </a:cubicBezTo>
                  <a:lnTo>
                    <a:pt x="1" y="4930"/>
                  </a:lnTo>
                  <a:lnTo>
                    <a:pt x="1049" y="4930"/>
                  </a:lnTo>
                  <a:lnTo>
                    <a:pt x="1049" y="4573"/>
                  </a:lnTo>
                  <a:cubicBezTo>
                    <a:pt x="1049" y="4001"/>
                    <a:pt x="1525" y="3525"/>
                    <a:pt x="2096" y="3525"/>
                  </a:cubicBezTo>
                  <a:lnTo>
                    <a:pt x="3502" y="3525"/>
                  </a:lnTo>
                  <a:cubicBezTo>
                    <a:pt x="3763" y="3525"/>
                    <a:pt x="4025" y="3644"/>
                    <a:pt x="4192" y="3811"/>
                  </a:cubicBezTo>
                  <a:cubicBezTo>
                    <a:pt x="4383" y="3644"/>
                    <a:pt x="4645" y="3525"/>
                    <a:pt x="4907" y="3525"/>
                  </a:cubicBezTo>
                  <a:lnTo>
                    <a:pt x="6312" y="3525"/>
                  </a:lnTo>
                  <a:cubicBezTo>
                    <a:pt x="6883" y="3525"/>
                    <a:pt x="7359" y="4001"/>
                    <a:pt x="7359" y="4573"/>
                  </a:cubicBezTo>
                  <a:lnTo>
                    <a:pt x="7359" y="4930"/>
                  </a:lnTo>
                  <a:lnTo>
                    <a:pt x="8407" y="4930"/>
                  </a:lnTo>
                  <a:lnTo>
                    <a:pt x="8407" y="4216"/>
                  </a:lnTo>
                  <a:cubicBezTo>
                    <a:pt x="8407" y="1906"/>
                    <a:pt x="6526" y="0"/>
                    <a:pt x="4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71"/>
            <p:cNvSpPr/>
            <p:nvPr/>
          </p:nvSpPr>
          <p:spPr>
            <a:xfrm>
              <a:off x="7200988" y="2148000"/>
              <a:ext cx="78302" cy="52500"/>
            </a:xfrm>
            <a:custGeom>
              <a:rect b="b" l="l" r="r" t="t"/>
              <a:pathLst>
                <a:path extrusionOk="0" h="1406" w="2097">
                  <a:moveTo>
                    <a:pt x="358" y="1"/>
                  </a:moveTo>
                  <a:cubicBezTo>
                    <a:pt x="167" y="1"/>
                    <a:pt x="0" y="167"/>
                    <a:pt x="0" y="358"/>
                  </a:cubicBezTo>
                  <a:cubicBezTo>
                    <a:pt x="0" y="929"/>
                    <a:pt x="477" y="1406"/>
                    <a:pt x="1048" y="1406"/>
                  </a:cubicBezTo>
                  <a:lnTo>
                    <a:pt x="1763" y="1406"/>
                  </a:lnTo>
                  <a:cubicBezTo>
                    <a:pt x="1953" y="1406"/>
                    <a:pt x="2096" y="1239"/>
                    <a:pt x="2096" y="1048"/>
                  </a:cubicBezTo>
                  <a:lnTo>
                    <a:pt x="2096" y="358"/>
                  </a:lnTo>
                  <a:cubicBezTo>
                    <a:pt x="2096" y="167"/>
                    <a:pt x="1953" y="1"/>
                    <a:pt x="17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71"/>
            <p:cNvSpPr/>
            <p:nvPr/>
          </p:nvSpPr>
          <p:spPr>
            <a:xfrm>
              <a:off x="7031129" y="2200463"/>
              <a:ext cx="313955" cy="235690"/>
            </a:xfrm>
            <a:custGeom>
              <a:rect b="b" l="l" r="r" t="t"/>
              <a:pathLst>
                <a:path extrusionOk="0" h="6312" w="8408">
                  <a:moveTo>
                    <a:pt x="1" y="1"/>
                  </a:moveTo>
                  <a:lnTo>
                    <a:pt x="1" y="6311"/>
                  </a:lnTo>
                  <a:lnTo>
                    <a:pt x="1406" y="6311"/>
                  </a:lnTo>
                  <a:lnTo>
                    <a:pt x="1406" y="2096"/>
                  </a:lnTo>
                  <a:lnTo>
                    <a:pt x="7002" y="2096"/>
                  </a:lnTo>
                  <a:lnTo>
                    <a:pt x="7002" y="6311"/>
                  </a:lnTo>
                  <a:lnTo>
                    <a:pt x="8407" y="6311"/>
                  </a:lnTo>
                  <a:lnTo>
                    <a:pt x="8407" y="1"/>
                  </a:lnTo>
                  <a:lnTo>
                    <a:pt x="7288" y="1"/>
                  </a:lnTo>
                  <a:cubicBezTo>
                    <a:pt x="7145" y="405"/>
                    <a:pt x="6764" y="691"/>
                    <a:pt x="6312" y="691"/>
                  </a:cubicBezTo>
                  <a:lnTo>
                    <a:pt x="5597" y="691"/>
                  </a:lnTo>
                  <a:cubicBezTo>
                    <a:pt x="5026" y="691"/>
                    <a:pt x="4526" y="405"/>
                    <a:pt x="4192" y="1"/>
                  </a:cubicBezTo>
                  <a:cubicBezTo>
                    <a:pt x="3883" y="405"/>
                    <a:pt x="3382" y="691"/>
                    <a:pt x="2811" y="691"/>
                  </a:cubicBezTo>
                  <a:lnTo>
                    <a:pt x="2096" y="691"/>
                  </a:lnTo>
                  <a:cubicBezTo>
                    <a:pt x="1644" y="691"/>
                    <a:pt x="1263" y="405"/>
                    <a:pt x="11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71"/>
            <p:cNvSpPr/>
            <p:nvPr/>
          </p:nvSpPr>
          <p:spPr>
            <a:xfrm>
              <a:off x="7096959" y="2148000"/>
              <a:ext cx="78265" cy="52500"/>
            </a:xfrm>
            <a:custGeom>
              <a:rect b="b" l="l" r="r" t="t"/>
              <a:pathLst>
                <a:path extrusionOk="0" h="1406" w="2096">
                  <a:moveTo>
                    <a:pt x="333" y="1"/>
                  </a:moveTo>
                  <a:cubicBezTo>
                    <a:pt x="143" y="1"/>
                    <a:pt x="0" y="167"/>
                    <a:pt x="0" y="358"/>
                  </a:cubicBezTo>
                  <a:lnTo>
                    <a:pt x="0" y="1048"/>
                  </a:lnTo>
                  <a:cubicBezTo>
                    <a:pt x="0" y="1239"/>
                    <a:pt x="143" y="1406"/>
                    <a:pt x="333" y="1406"/>
                  </a:cubicBezTo>
                  <a:lnTo>
                    <a:pt x="1048" y="1406"/>
                  </a:lnTo>
                  <a:cubicBezTo>
                    <a:pt x="1619" y="1406"/>
                    <a:pt x="2096" y="929"/>
                    <a:pt x="2096" y="358"/>
                  </a:cubicBezTo>
                  <a:cubicBezTo>
                    <a:pt x="2096" y="167"/>
                    <a:pt x="1929" y="1"/>
                    <a:pt x="1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71"/>
            <p:cNvSpPr/>
            <p:nvPr/>
          </p:nvSpPr>
          <p:spPr>
            <a:xfrm>
              <a:off x="6965336" y="2200463"/>
              <a:ext cx="40066" cy="104067"/>
            </a:xfrm>
            <a:custGeom>
              <a:rect b="b" l="l" r="r" t="t"/>
              <a:pathLst>
                <a:path extrusionOk="0" h="2787" w="1073">
                  <a:moveTo>
                    <a:pt x="1" y="1"/>
                  </a:moveTo>
                  <a:lnTo>
                    <a:pt x="1" y="2787"/>
                  </a:lnTo>
                  <a:lnTo>
                    <a:pt x="1072" y="2787"/>
                  </a:lnTo>
                  <a:lnTo>
                    <a:pt x="10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71"/>
            <p:cNvSpPr/>
            <p:nvPr/>
          </p:nvSpPr>
          <p:spPr>
            <a:xfrm>
              <a:off x="7370811" y="2200463"/>
              <a:ext cx="40066" cy="104067"/>
            </a:xfrm>
            <a:custGeom>
              <a:rect b="b" l="l" r="r" t="t"/>
              <a:pathLst>
                <a:path extrusionOk="0" h="2787" w="1073">
                  <a:moveTo>
                    <a:pt x="1" y="1"/>
                  </a:moveTo>
                  <a:lnTo>
                    <a:pt x="1" y="2787"/>
                  </a:lnTo>
                  <a:lnTo>
                    <a:pt x="1073" y="2787"/>
                  </a:lnTo>
                  <a:lnTo>
                    <a:pt x="10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71"/>
            <p:cNvSpPr/>
            <p:nvPr/>
          </p:nvSpPr>
          <p:spPr>
            <a:xfrm>
              <a:off x="7109393" y="2304492"/>
              <a:ext cx="156529" cy="52500"/>
            </a:xfrm>
            <a:custGeom>
              <a:rect b="b" l="l" r="r" t="t"/>
              <a:pathLst>
                <a:path extrusionOk="0" h="1406" w="4192">
                  <a:moveTo>
                    <a:pt x="0" y="1"/>
                  </a:moveTo>
                  <a:lnTo>
                    <a:pt x="0" y="1406"/>
                  </a:lnTo>
                  <a:lnTo>
                    <a:pt x="4192" y="1406"/>
                  </a:lnTo>
                  <a:lnTo>
                    <a:pt x="41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71"/>
          <p:cNvGrpSpPr/>
          <p:nvPr/>
        </p:nvGrpSpPr>
        <p:grpSpPr>
          <a:xfrm>
            <a:off x="6704479" y="2602166"/>
            <a:ext cx="396977" cy="396977"/>
            <a:chOff x="6965336" y="2691335"/>
            <a:chExt cx="445541" cy="445541"/>
          </a:xfrm>
        </p:grpSpPr>
        <p:sp>
          <p:nvSpPr>
            <p:cNvPr id="1005" name="Google Shape;1005;p71"/>
            <p:cNvSpPr/>
            <p:nvPr/>
          </p:nvSpPr>
          <p:spPr>
            <a:xfrm>
              <a:off x="6965336" y="2691335"/>
              <a:ext cx="183227" cy="104963"/>
            </a:xfrm>
            <a:custGeom>
              <a:rect b="b" l="l" r="r" t="t"/>
              <a:pathLst>
                <a:path extrusionOk="0" h="2811" w="4907">
                  <a:moveTo>
                    <a:pt x="2477" y="0"/>
                  </a:moveTo>
                  <a:cubicBezTo>
                    <a:pt x="1120" y="0"/>
                    <a:pt x="1" y="1119"/>
                    <a:pt x="1" y="2477"/>
                  </a:cubicBezTo>
                  <a:cubicBezTo>
                    <a:pt x="1" y="2572"/>
                    <a:pt x="24" y="2691"/>
                    <a:pt x="24" y="2810"/>
                  </a:cubicBezTo>
                  <a:lnTo>
                    <a:pt x="1477" y="2810"/>
                  </a:lnTo>
                  <a:cubicBezTo>
                    <a:pt x="1596" y="2525"/>
                    <a:pt x="1834" y="2286"/>
                    <a:pt x="2120" y="2191"/>
                  </a:cubicBezTo>
                  <a:lnTo>
                    <a:pt x="2120" y="1429"/>
                  </a:lnTo>
                  <a:lnTo>
                    <a:pt x="2811" y="1429"/>
                  </a:lnTo>
                  <a:lnTo>
                    <a:pt x="2811" y="2191"/>
                  </a:lnTo>
                  <a:cubicBezTo>
                    <a:pt x="3120" y="2286"/>
                    <a:pt x="3358" y="2525"/>
                    <a:pt x="3454" y="2810"/>
                  </a:cubicBezTo>
                  <a:lnTo>
                    <a:pt x="4883" y="2810"/>
                  </a:lnTo>
                  <a:cubicBezTo>
                    <a:pt x="4906" y="2691"/>
                    <a:pt x="4906" y="2596"/>
                    <a:pt x="4906" y="2477"/>
                  </a:cubicBezTo>
                  <a:cubicBezTo>
                    <a:pt x="4906" y="1119"/>
                    <a:pt x="3811" y="0"/>
                    <a:pt x="2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71"/>
            <p:cNvSpPr/>
            <p:nvPr/>
          </p:nvSpPr>
          <p:spPr>
            <a:xfrm>
              <a:off x="6965336" y="2796260"/>
              <a:ext cx="445541" cy="340615"/>
            </a:xfrm>
            <a:custGeom>
              <a:rect b="b" l="l" r="r" t="t"/>
              <a:pathLst>
                <a:path extrusionOk="0" h="9122" w="11932">
                  <a:moveTo>
                    <a:pt x="2477" y="0"/>
                  </a:moveTo>
                  <a:cubicBezTo>
                    <a:pt x="2287" y="0"/>
                    <a:pt x="2120" y="167"/>
                    <a:pt x="2120" y="357"/>
                  </a:cubicBezTo>
                  <a:lnTo>
                    <a:pt x="2120" y="715"/>
                  </a:lnTo>
                  <a:lnTo>
                    <a:pt x="239" y="715"/>
                  </a:lnTo>
                  <a:cubicBezTo>
                    <a:pt x="596" y="1429"/>
                    <a:pt x="1310" y="1953"/>
                    <a:pt x="2120" y="2072"/>
                  </a:cubicBezTo>
                  <a:lnTo>
                    <a:pt x="2120" y="7716"/>
                  </a:lnTo>
                  <a:lnTo>
                    <a:pt x="1" y="7716"/>
                  </a:lnTo>
                  <a:lnTo>
                    <a:pt x="1" y="9121"/>
                  </a:lnTo>
                  <a:lnTo>
                    <a:pt x="11932" y="9121"/>
                  </a:lnTo>
                  <a:lnTo>
                    <a:pt x="11932" y="7716"/>
                  </a:lnTo>
                  <a:lnTo>
                    <a:pt x="10503" y="7716"/>
                  </a:lnTo>
                  <a:lnTo>
                    <a:pt x="10503" y="7026"/>
                  </a:lnTo>
                  <a:lnTo>
                    <a:pt x="11217" y="7026"/>
                  </a:lnTo>
                  <a:lnTo>
                    <a:pt x="11217" y="2810"/>
                  </a:lnTo>
                  <a:lnTo>
                    <a:pt x="9812" y="2810"/>
                  </a:lnTo>
                  <a:lnTo>
                    <a:pt x="9812" y="7716"/>
                  </a:lnTo>
                  <a:lnTo>
                    <a:pt x="5621" y="7716"/>
                  </a:lnTo>
                  <a:lnTo>
                    <a:pt x="5621" y="2810"/>
                  </a:lnTo>
                  <a:lnTo>
                    <a:pt x="4216" y="2810"/>
                  </a:lnTo>
                  <a:lnTo>
                    <a:pt x="4216" y="7026"/>
                  </a:lnTo>
                  <a:lnTo>
                    <a:pt x="4906" y="7026"/>
                  </a:lnTo>
                  <a:lnTo>
                    <a:pt x="4906" y="7716"/>
                  </a:lnTo>
                  <a:lnTo>
                    <a:pt x="2811" y="7716"/>
                  </a:lnTo>
                  <a:lnTo>
                    <a:pt x="2811" y="2072"/>
                  </a:lnTo>
                  <a:cubicBezTo>
                    <a:pt x="3644" y="1953"/>
                    <a:pt x="4311" y="1429"/>
                    <a:pt x="4668" y="715"/>
                  </a:cubicBezTo>
                  <a:lnTo>
                    <a:pt x="2811" y="715"/>
                  </a:lnTo>
                  <a:lnTo>
                    <a:pt x="2811" y="357"/>
                  </a:lnTo>
                  <a:cubicBezTo>
                    <a:pt x="2811" y="167"/>
                    <a:pt x="2668" y="0"/>
                    <a:pt x="2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71"/>
            <p:cNvSpPr/>
            <p:nvPr/>
          </p:nvSpPr>
          <p:spPr>
            <a:xfrm>
              <a:off x="7200988" y="2848723"/>
              <a:ext cx="104963" cy="209888"/>
            </a:xfrm>
            <a:custGeom>
              <a:rect b="b" l="l" r="r" t="t"/>
              <a:pathLst>
                <a:path extrusionOk="0" h="5621" w="2811">
                  <a:moveTo>
                    <a:pt x="2096" y="691"/>
                  </a:moveTo>
                  <a:lnTo>
                    <a:pt x="2096" y="1405"/>
                  </a:lnTo>
                  <a:lnTo>
                    <a:pt x="691" y="1405"/>
                  </a:lnTo>
                  <a:lnTo>
                    <a:pt x="691" y="691"/>
                  </a:lnTo>
                  <a:close/>
                  <a:moveTo>
                    <a:pt x="0" y="0"/>
                  </a:moveTo>
                  <a:lnTo>
                    <a:pt x="0" y="5621"/>
                  </a:lnTo>
                  <a:lnTo>
                    <a:pt x="2810" y="5621"/>
                  </a:lnTo>
                  <a:lnTo>
                    <a:pt x="28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71"/>
          <p:cNvGrpSpPr/>
          <p:nvPr/>
        </p:nvGrpSpPr>
        <p:grpSpPr>
          <a:xfrm>
            <a:off x="6704479" y="3938785"/>
            <a:ext cx="396977" cy="302690"/>
            <a:chOff x="6965336" y="4191469"/>
            <a:chExt cx="445541" cy="339719"/>
          </a:xfrm>
        </p:grpSpPr>
        <p:sp>
          <p:nvSpPr>
            <p:cNvPr id="1009" name="Google Shape;1009;p71"/>
            <p:cNvSpPr/>
            <p:nvPr/>
          </p:nvSpPr>
          <p:spPr>
            <a:xfrm>
              <a:off x="7329027" y="4297253"/>
              <a:ext cx="81849" cy="77406"/>
            </a:xfrm>
            <a:custGeom>
              <a:rect b="b" l="l" r="r" t="t"/>
              <a:pathLst>
                <a:path extrusionOk="0" h="2073" w="2192">
                  <a:moveTo>
                    <a:pt x="1" y="1"/>
                  </a:moveTo>
                  <a:lnTo>
                    <a:pt x="1" y="25"/>
                  </a:lnTo>
                  <a:cubicBezTo>
                    <a:pt x="3" y="25"/>
                    <a:pt x="6" y="25"/>
                    <a:pt x="9" y="26"/>
                  </a:cubicBezTo>
                  <a:lnTo>
                    <a:pt x="9" y="26"/>
                  </a:lnTo>
                  <a:lnTo>
                    <a:pt x="1" y="1"/>
                  </a:lnTo>
                  <a:close/>
                  <a:moveTo>
                    <a:pt x="9" y="26"/>
                  </a:moveTo>
                  <a:lnTo>
                    <a:pt x="691" y="2073"/>
                  </a:lnTo>
                  <a:lnTo>
                    <a:pt x="2192" y="2073"/>
                  </a:lnTo>
                  <a:cubicBezTo>
                    <a:pt x="2120" y="1620"/>
                    <a:pt x="1930" y="1215"/>
                    <a:pt x="1620" y="858"/>
                  </a:cubicBezTo>
                  <a:cubicBezTo>
                    <a:pt x="1217" y="360"/>
                    <a:pt x="649" y="98"/>
                    <a:pt x="9" y="2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1"/>
            <p:cNvSpPr/>
            <p:nvPr/>
          </p:nvSpPr>
          <p:spPr>
            <a:xfrm>
              <a:off x="7276565" y="4295498"/>
              <a:ext cx="50745" cy="79161"/>
            </a:xfrm>
            <a:custGeom>
              <a:rect b="b" l="l" r="r" t="t"/>
              <a:pathLst>
                <a:path extrusionOk="0" h="2120" w="1359">
                  <a:moveTo>
                    <a:pt x="1" y="0"/>
                  </a:moveTo>
                  <a:lnTo>
                    <a:pt x="715" y="2120"/>
                  </a:lnTo>
                  <a:lnTo>
                    <a:pt x="1358" y="2120"/>
                  </a:lnTo>
                  <a:lnTo>
                    <a:pt x="667" y="24"/>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71"/>
            <p:cNvSpPr/>
            <p:nvPr/>
          </p:nvSpPr>
          <p:spPr>
            <a:xfrm>
              <a:off x="6991996" y="4191469"/>
              <a:ext cx="418880" cy="339719"/>
            </a:xfrm>
            <a:custGeom>
              <a:rect b="b" l="l" r="r" t="t"/>
              <a:pathLst>
                <a:path extrusionOk="0" h="9098" w="11218">
                  <a:moveTo>
                    <a:pt x="6312" y="7668"/>
                  </a:moveTo>
                  <a:cubicBezTo>
                    <a:pt x="6431" y="7692"/>
                    <a:pt x="6550" y="7692"/>
                    <a:pt x="6669" y="7692"/>
                  </a:cubicBezTo>
                  <a:lnTo>
                    <a:pt x="8407" y="7692"/>
                  </a:lnTo>
                  <a:lnTo>
                    <a:pt x="8407" y="8406"/>
                  </a:lnTo>
                  <a:lnTo>
                    <a:pt x="6312" y="8406"/>
                  </a:lnTo>
                  <a:lnTo>
                    <a:pt x="6312" y="7668"/>
                  </a:lnTo>
                  <a:close/>
                  <a:moveTo>
                    <a:pt x="1025" y="0"/>
                  </a:moveTo>
                  <a:lnTo>
                    <a:pt x="1025" y="714"/>
                  </a:lnTo>
                  <a:lnTo>
                    <a:pt x="5621" y="714"/>
                  </a:lnTo>
                  <a:lnTo>
                    <a:pt x="5621" y="2096"/>
                  </a:lnTo>
                  <a:lnTo>
                    <a:pt x="4931" y="2096"/>
                  </a:lnTo>
                  <a:lnTo>
                    <a:pt x="4931" y="2810"/>
                  </a:lnTo>
                  <a:lnTo>
                    <a:pt x="2049" y="2810"/>
                  </a:lnTo>
                  <a:cubicBezTo>
                    <a:pt x="1882" y="2000"/>
                    <a:pt x="1192" y="1405"/>
                    <a:pt x="334" y="1405"/>
                  </a:cubicBezTo>
                  <a:lnTo>
                    <a:pt x="1" y="1405"/>
                  </a:lnTo>
                  <a:lnTo>
                    <a:pt x="1" y="3501"/>
                  </a:lnTo>
                  <a:cubicBezTo>
                    <a:pt x="763" y="3501"/>
                    <a:pt x="1382" y="4120"/>
                    <a:pt x="1382" y="4906"/>
                  </a:cubicBezTo>
                  <a:cubicBezTo>
                    <a:pt x="1382" y="4953"/>
                    <a:pt x="1382" y="5025"/>
                    <a:pt x="1382" y="5072"/>
                  </a:cubicBezTo>
                  <a:lnTo>
                    <a:pt x="4240" y="5549"/>
                  </a:lnTo>
                  <a:cubicBezTo>
                    <a:pt x="4359" y="6382"/>
                    <a:pt x="4883" y="7097"/>
                    <a:pt x="5621" y="7454"/>
                  </a:cubicBezTo>
                  <a:lnTo>
                    <a:pt x="5621" y="8406"/>
                  </a:lnTo>
                  <a:lnTo>
                    <a:pt x="4716" y="8406"/>
                  </a:lnTo>
                  <a:lnTo>
                    <a:pt x="4121" y="7811"/>
                  </a:lnTo>
                  <a:lnTo>
                    <a:pt x="3645" y="8287"/>
                  </a:lnTo>
                  <a:lnTo>
                    <a:pt x="4430" y="9097"/>
                  </a:lnTo>
                  <a:lnTo>
                    <a:pt x="10313" y="9097"/>
                  </a:lnTo>
                  <a:lnTo>
                    <a:pt x="11122" y="8287"/>
                  </a:lnTo>
                  <a:lnTo>
                    <a:pt x="10622" y="7811"/>
                  </a:lnTo>
                  <a:lnTo>
                    <a:pt x="10027" y="8406"/>
                  </a:lnTo>
                  <a:lnTo>
                    <a:pt x="9122" y="8406"/>
                  </a:lnTo>
                  <a:lnTo>
                    <a:pt x="9122" y="7668"/>
                  </a:lnTo>
                  <a:cubicBezTo>
                    <a:pt x="10146" y="7502"/>
                    <a:pt x="11027" y="6739"/>
                    <a:pt x="11218" y="5739"/>
                  </a:cubicBezTo>
                  <a:cubicBezTo>
                    <a:pt x="11218" y="5692"/>
                    <a:pt x="11218" y="5644"/>
                    <a:pt x="11218" y="5596"/>
                  </a:cubicBezTo>
                  <a:lnTo>
                    <a:pt x="7812" y="5596"/>
                  </a:lnTo>
                  <a:lnTo>
                    <a:pt x="6645" y="2096"/>
                  </a:lnTo>
                  <a:lnTo>
                    <a:pt x="6336" y="2096"/>
                  </a:lnTo>
                  <a:lnTo>
                    <a:pt x="6336" y="714"/>
                  </a:lnTo>
                  <a:lnTo>
                    <a:pt x="10860" y="714"/>
                  </a:lnTo>
                  <a:lnTo>
                    <a:pt x="108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1"/>
            <p:cNvSpPr/>
            <p:nvPr/>
          </p:nvSpPr>
          <p:spPr>
            <a:xfrm>
              <a:off x="6965336" y="4347961"/>
              <a:ext cx="52500" cy="52500"/>
            </a:xfrm>
            <a:custGeom>
              <a:rect b="b" l="l" r="r" t="t"/>
              <a:pathLst>
                <a:path extrusionOk="0" h="1406" w="1406">
                  <a:moveTo>
                    <a:pt x="691" y="0"/>
                  </a:moveTo>
                  <a:cubicBezTo>
                    <a:pt x="310" y="0"/>
                    <a:pt x="1" y="334"/>
                    <a:pt x="1" y="715"/>
                  </a:cubicBezTo>
                  <a:cubicBezTo>
                    <a:pt x="1" y="1096"/>
                    <a:pt x="310" y="1405"/>
                    <a:pt x="691" y="1405"/>
                  </a:cubicBezTo>
                  <a:cubicBezTo>
                    <a:pt x="1072" y="1405"/>
                    <a:pt x="1406" y="1096"/>
                    <a:pt x="1406" y="715"/>
                  </a:cubicBezTo>
                  <a:cubicBezTo>
                    <a:pt x="1406" y="334"/>
                    <a:pt x="1072" y="0"/>
                    <a:pt x="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71"/>
          <p:cNvGrpSpPr/>
          <p:nvPr/>
        </p:nvGrpSpPr>
        <p:grpSpPr>
          <a:xfrm>
            <a:off x="6704479" y="3245506"/>
            <a:ext cx="327243" cy="396977"/>
            <a:chOff x="6965336" y="3413378"/>
            <a:chExt cx="367276" cy="445541"/>
          </a:xfrm>
        </p:grpSpPr>
        <p:sp>
          <p:nvSpPr>
            <p:cNvPr id="1014" name="Google Shape;1014;p71"/>
            <p:cNvSpPr/>
            <p:nvPr/>
          </p:nvSpPr>
          <p:spPr>
            <a:xfrm>
              <a:off x="7099610" y="3413378"/>
              <a:ext cx="233002" cy="231247"/>
            </a:xfrm>
            <a:custGeom>
              <a:rect b="b" l="l" r="r" t="t"/>
              <a:pathLst>
                <a:path extrusionOk="0" h="6193" w="6240">
                  <a:moveTo>
                    <a:pt x="1239" y="0"/>
                  </a:moveTo>
                  <a:lnTo>
                    <a:pt x="501" y="739"/>
                  </a:lnTo>
                  <a:lnTo>
                    <a:pt x="2477" y="2715"/>
                  </a:lnTo>
                  <a:lnTo>
                    <a:pt x="1620" y="3596"/>
                  </a:lnTo>
                  <a:lnTo>
                    <a:pt x="739" y="3477"/>
                  </a:lnTo>
                  <a:lnTo>
                    <a:pt x="1" y="4216"/>
                  </a:lnTo>
                  <a:lnTo>
                    <a:pt x="1239" y="4954"/>
                  </a:lnTo>
                  <a:lnTo>
                    <a:pt x="1977" y="6192"/>
                  </a:lnTo>
                  <a:lnTo>
                    <a:pt x="2715" y="5454"/>
                  </a:lnTo>
                  <a:lnTo>
                    <a:pt x="2596" y="4573"/>
                  </a:lnTo>
                  <a:lnTo>
                    <a:pt x="3477" y="3715"/>
                  </a:lnTo>
                  <a:lnTo>
                    <a:pt x="5454" y="5692"/>
                  </a:lnTo>
                  <a:lnTo>
                    <a:pt x="6192" y="4954"/>
                  </a:lnTo>
                  <a:lnTo>
                    <a:pt x="4954" y="2239"/>
                  </a:lnTo>
                  <a:lnTo>
                    <a:pt x="5954" y="1191"/>
                  </a:lnTo>
                  <a:cubicBezTo>
                    <a:pt x="6240" y="905"/>
                    <a:pt x="6240" y="477"/>
                    <a:pt x="5954" y="191"/>
                  </a:cubicBezTo>
                  <a:lnTo>
                    <a:pt x="5978" y="191"/>
                  </a:lnTo>
                  <a:cubicBezTo>
                    <a:pt x="5847" y="72"/>
                    <a:pt x="5662" y="12"/>
                    <a:pt x="5478" y="12"/>
                  </a:cubicBezTo>
                  <a:cubicBezTo>
                    <a:pt x="5293" y="12"/>
                    <a:pt x="5109" y="72"/>
                    <a:pt x="4978" y="191"/>
                  </a:cubicBezTo>
                  <a:lnTo>
                    <a:pt x="3954" y="1239"/>
                  </a:lnTo>
                  <a:lnTo>
                    <a:pt x="12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71"/>
            <p:cNvSpPr/>
            <p:nvPr/>
          </p:nvSpPr>
          <p:spPr>
            <a:xfrm>
              <a:off x="6965336" y="3447171"/>
              <a:ext cx="332625" cy="411748"/>
            </a:xfrm>
            <a:custGeom>
              <a:rect b="b" l="l" r="r" t="t"/>
              <a:pathLst>
                <a:path extrusionOk="0" h="11027" w="8908">
                  <a:moveTo>
                    <a:pt x="3263" y="0"/>
                  </a:moveTo>
                  <a:cubicBezTo>
                    <a:pt x="1358" y="548"/>
                    <a:pt x="1" y="2310"/>
                    <a:pt x="1" y="4335"/>
                  </a:cubicBezTo>
                  <a:cubicBezTo>
                    <a:pt x="1" y="5454"/>
                    <a:pt x="405" y="6526"/>
                    <a:pt x="1167" y="7383"/>
                  </a:cubicBezTo>
                  <a:lnTo>
                    <a:pt x="4549" y="11026"/>
                  </a:lnTo>
                  <a:lnTo>
                    <a:pt x="7574" y="7740"/>
                  </a:lnTo>
                  <a:lnTo>
                    <a:pt x="7597" y="7764"/>
                  </a:lnTo>
                  <a:cubicBezTo>
                    <a:pt x="7764" y="7526"/>
                    <a:pt x="8526" y="6907"/>
                    <a:pt x="8907" y="5621"/>
                  </a:cubicBezTo>
                  <a:lnTo>
                    <a:pt x="7669" y="4406"/>
                  </a:lnTo>
                  <a:cubicBezTo>
                    <a:pt x="7645" y="6121"/>
                    <a:pt x="6240" y="7478"/>
                    <a:pt x="4549" y="7478"/>
                  </a:cubicBezTo>
                  <a:cubicBezTo>
                    <a:pt x="2834" y="7478"/>
                    <a:pt x="1382" y="6073"/>
                    <a:pt x="1382" y="4335"/>
                  </a:cubicBezTo>
                  <a:cubicBezTo>
                    <a:pt x="1382" y="2596"/>
                    <a:pt x="2763" y="1239"/>
                    <a:pt x="4478" y="1191"/>
                  </a:cubicBezTo>
                  <a:lnTo>
                    <a:pt x="3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71"/>
          <p:cNvGrpSpPr/>
          <p:nvPr/>
        </p:nvGrpSpPr>
        <p:grpSpPr>
          <a:xfrm>
            <a:off x="6040511" y="1403416"/>
            <a:ext cx="397775" cy="396977"/>
            <a:chOff x="6220141" y="1345937"/>
            <a:chExt cx="446437" cy="445541"/>
          </a:xfrm>
        </p:grpSpPr>
        <p:sp>
          <p:nvSpPr>
            <p:cNvPr id="1017" name="Google Shape;1017;p71"/>
            <p:cNvSpPr/>
            <p:nvPr/>
          </p:nvSpPr>
          <p:spPr>
            <a:xfrm>
              <a:off x="6521624" y="1516656"/>
              <a:ext cx="78265" cy="25839"/>
            </a:xfrm>
            <a:custGeom>
              <a:rect b="b" l="l" r="r" t="t"/>
              <a:pathLst>
                <a:path extrusionOk="0" h="692" w="2096">
                  <a:moveTo>
                    <a:pt x="0" y="0"/>
                  </a:moveTo>
                  <a:lnTo>
                    <a:pt x="0" y="691"/>
                  </a:lnTo>
                  <a:lnTo>
                    <a:pt x="2096" y="691"/>
                  </a:lnTo>
                  <a:lnTo>
                    <a:pt x="20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71"/>
            <p:cNvSpPr/>
            <p:nvPr/>
          </p:nvSpPr>
          <p:spPr>
            <a:xfrm>
              <a:off x="6220141" y="1345937"/>
              <a:ext cx="209925" cy="445541"/>
            </a:xfrm>
            <a:custGeom>
              <a:rect b="b" l="l" r="r" t="t"/>
              <a:pathLst>
                <a:path extrusionOk="0" h="11932" w="5622">
                  <a:moveTo>
                    <a:pt x="3168" y="4096"/>
                  </a:moveTo>
                  <a:lnTo>
                    <a:pt x="3764" y="5620"/>
                  </a:lnTo>
                  <a:lnTo>
                    <a:pt x="4573" y="5620"/>
                  </a:lnTo>
                  <a:lnTo>
                    <a:pt x="4573" y="6311"/>
                  </a:lnTo>
                  <a:lnTo>
                    <a:pt x="3764" y="6311"/>
                  </a:lnTo>
                  <a:lnTo>
                    <a:pt x="3168" y="7859"/>
                  </a:lnTo>
                  <a:lnTo>
                    <a:pt x="2502" y="7597"/>
                  </a:lnTo>
                  <a:lnTo>
                    <a:pt x="3025" y="6311"/>
                  </a:lnTo>
                  <a:lnTo>
                    <a:pt x="2311" y="6311"/>
                  </a:lnTo>
                  <a:lnTo>
                    <a:pt x="1716" y="7216"/>
                  </a:lnTo>
                  <a:lnTo>
                    <a:pt x="1144" y="6835"/>
                  </a:lnTo>
                  <a:lnTo>
                    <a:pt x="1716" y="5977"/>
                  </a:lnTo>
                  <a:lnTo>
                    <a:pt x="1144" y="5120"/>
                  </a:lnTo>
                  <a:lnTo>
                    <a:pt x="1716" y="4739"/>
                  </a:lnTo>
                  <a:lnTo>
                    <a:pt x="2311" y="5620"/>
                  </a:lnTo>
                  <a:lnTo>
                    <a:pt x="3025" y="5620"/>
                  </a:lnTo>
                  <a:lnTo>
                    <a:pt x="2502" y="4358"/>
                  </a:lnTo>
                  <a:lnTo>
                    <a:pt x="3168" y="4096"/>
                  </a:lnTo>
                  <a:close/>
                  <a:moveTo>
                    <a:pt x="1787" y="8430"/>
                  </a:moveTo>
                  <a:lnTo>
                    <a:pt x="1787" y="9121"/>
                  </a:lnTo>
                  <a:lnTo>
                    <a:pt x="1073" y="9121"/>
                  </a:lnTo>
                  <a:lnTo>
                    <a:pt x="1073" y="8430"/>
                  </a:lnTo>
                  <a:close/>
                  <a:moveTo>
                    <a:pt x="4573" y="8430"/>
                  </a:moveTo>
                  <a:lnTo>
                    <a:pt x="4573" y="9121"/>
                  </a:lnTo>
                  <a:lnTo>
                    <a:pt x="2478" y="9121"/>
                  </a:lnTo>
                  <a:lnTo>
                    <a:pt x="2478" y="8430"/>
                  </a:lnTo>
                  <a:close/>
                  <a:moveTo>
                    <a:pt x="1787" y="9812"/>
                  </a:moveTo>
                  <a:lnTo>
                    <a:pt x="1787" y="10526"/>
                  </a:lnTo>
                  <a:lnTo>
                    <a:pt x="1073" y="10526"/>
                  </a:lnTo>
                  <a:lnTo>
                    <a:pt x="1073" y="9812"/>
                  </a:lnTo>
                  <a:close/>
                  <a:moveTo>
                    <a:pt x="4573" y="9812"/>
                  </a:moveTo>
                  <a:lnTo>
                    <a:pt x="4573" y="10526"/>
                  </a:lnTo>
                  <a:lnTo>
                    <a:pt x="2478" y="10526"/>
                  </a:lnTo>
                  <a:lnTo>
                    <a:pt x="2478" y="9812"/>
                  </a:lnTo>
                  <a:close/>
                  <a:moveTo>
                    <a:pt x="2835" y="0"/>
                  </a:moveTo>
                  <a:lnTo>
                    <a:pt x="2835" y="2191"/>
                  </a:lnTo>
                  <a:cubicBezTo>
                    <a:pt x="2525" y="2310"/>
                    <a:pt x="2287" y="2524"/>
                    <a:pt x="2192" y="2834"/>
                  </a:cubicBezTo>
                  <a:lnTo>
                    <a:pt x="1" y="2834"/>
                  </a:lnTo>
                  <a:lnTo>
                    <a:pt x="1" y="11931"/>
                  </a:lnTo>
                  <a:lnTo>
                    <a:pt x="5621" y="11931"/>
                  </a:lnTo>
                  <a:lnTo>
                    <a:pt x="5621" y="2834"/>
                  </a:lnTo>
                  <a:lnTo>
                    <a:pt x="4169" y="2834"/>
                  </a:lnTo>
                  <a:cubicBezTo>
                    <a:pt x="4073" y="2524"/>
                    <a:pt x="3835" y="2286"/>
                    <a:pt x="3526" y="2191"/>
                  </a:cubicBezTo>
                  <a:lnTo>
                    <a:pt x="35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71"/>
            <p:cNvSpPr/>
            <p:nvPr/>
          </p:nvSpPr>
          <p:spPr>
            <a:xfrm>
              <a:off x="6456690" y="1345937"/>
              <a:ext cx="209888" cy="262351"/>
            </a:xfrm>
            <a:custGeom>
              <a:rect b="b" l="l" r="r" t="t"/>
              <a:pathLst>
                <a:path extrusionOk="0" h="7026" w="5621">
                  <a:moveTo>
                    <a:pt x="4549" y="3882"/>
                  </a:moveTo>
                  <a:lnTo>
                    <a:pt x="4549" y="5977"/>
                  </a:lnTo>
                  <a:lnTo>
                    <a:pt x="1048" y="5977"/>
                  </a:lnTo>
                  <a:lnTo>
                    <a:pt x="1048" y="3882"/>
                  </a:lnTo>
                  <a:close/>
                  <a:moveTo>
                    <a:pt x="2096" y="0"/>
                  </a:moveTo>
                  <a:lnTo>
                    <a:pt x="2096" y="2191"/>
                  </a:lnTo>
                  <a:cubicBezTo>
                    <a:pt x="1787" y="2286"/>
                    <a:pt x="1549" y="2524"/>
                    <a:pt x="1453" y="2834"/>
                  </a:cubicBezTo>
                  <a:lnTo>
                    <a:pt x="1" y="2834"/>
                  </a:lnTo>
                  <a:lnTo>
                    <a:pt x="1" y="7025"/>
                  </a:lnTo>
                  <a:lnTo>
                    <a:pt x="5621" y="7025"/>
                  </a:lnTo>
                  <a:lnTo>
                    <a:pt x="5621" y="2834"/>
                  </a:lnTo>
                  <a:lnTo>
                    <a:pt x="3430" y="2834"/>
                  </a:lnTo>
                  <a:cubicBezTo>
                    <a:pt x="3311" y="2524"/>
                    <a:pt x="3097" y="2286"/>
                    <a:pt x="2787" y="2191"/>
                  </a:cubicBezTo>
                  <a:lnTo>
                    <a:pt x="27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71"/>
            <p:cNvSpPr/>
            <p:nvPr/>
          </p:nvSpPr>
          <p:spPr>
            <a:xfrm>
              <a:off x="6456690" y="1634015"/>
              <a:ext cx="209888" cy="157463"/>
            </a:xfrm>
            <a:custGeom>
              <a:rect b="b" l="l" r="r" t="t"/>
              <a:pathLst>
                <a:path extrusionOk="0" h="4217" w="5621">
                  <a:moveTo>
                    <a:pt x="1739" y="1049"/>
                  </a:moveTo>
                  <a:lnTo>
                    <a:pt x="1739" y="1763"/>
                  </a:lnTo>
                  <a:lnTo>
                    <a:pt x="1048" y="1763"/>
                  </a:lnTo>
                  <a:lnTo>
                    <a:pt x="1048" y="1049"/>
                  </a:lnTo>
                  <a:close/>
                  <a:moveTo>
                    <a:pt x="4549" y="1049"/>
                  </a:moveTo>
                  <a:lnTo>
                    <a:pt x="4549" y="1763"/>
                  </a:lnTo>
                  <a:lnTo>
                    <a:pt x="2430" y="1763"/>
                  </a:lnTo>
                  <a:lnTo>
                    <a:pt x="2430" y="1049"/>
                  </a:lnTo>
                  <a:close/>
                  <a:moveTo>
                    <a:pt x="1739" y="2454"/>
                  </a:moveTo>
                  <a:lnTo>
                    <a:pt x="1739" y="3144"/>
                  </a:lnTo>
                  <a:lnTo>
                    <a:pt x="1048" y="3144"/>
                  </a:lnTo>
                  <a:lnTo>
                    <a:pt x="1048" y="2454"/>
                  </a:lnTo>
                  <a:close/>
                  <a:moveTo>
                    <a:pt x="4549" y="2454"/>
                  </a:moveTo>
                  <a:lnTo>
                    <a:pt x="4549" y="3144"/>
                  </a:lnTo>
                  <a:lnTo>
                    <a:pt x="2430" y="3144"/>
                  </a:lnTo>
                  <a:lnTo>
                    <a:pt x="2430" y="2454"/>
                  </a:lnTo>
                  <a:close/>
                  <a:moveTo>
                    <a:pt x="1" y="1"/>
                  </a:moveTo>
                  <a:lnTo>
                    <a:pt x="1" y="4216"/>
                  </a:lnTo>
                  <a:lnTo>
                    <a:pt x="5621" y="4216"/>
                  </a:lnTo>
                  <a:lnTo>
                    <a:pt x="56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 name="Google Shape;1021;p71"/>
          <p:cNvGrpSpPr/>
          <p:nvPr/>
        </p:nvGrpSpPr>
        <p:grpSpPr>
          <a:xfrm>
            <a:off x="6050825" y="1997617"/>
            <a:ext cx="396977" cy="396977"/>
            <a:chOff x="6231717" y="2012830"/>
            <a:chExt cx="445541" cy="445541"/>
          </a:xfrm>
        </p:grpSpPr>
        <p:sp>
          <p:nvSpPr>
            <p:cNvPr id="1022" name="Google Shape;1022;p71"/>
            <p:cNvSpPr/>
            <p:nvPr/>
          </p:nvSpPr>
          <p:spPr>
            <a:xfrm>
              <a:off x="6395341" y="2031500"/>
              <a:ext cx="103170" cy="104104"/>
            </a:xfrm>
            <a:custGeom>
              <a:rect b="b" l="l" r="r" t="t"/>
              <a:pathLst>
                <a:path extrusionOk="0" h="2788" w="2763">
                  <a:moveTo>
                    <a:pt x="2763" y="1"/>
                  </a:moveTo>
                  <a:cubicBezTo>
                    <a:pt x="2025" y="1"/>
                    <a:pt x="1334" y="287"/>
                    <a:pt x="810" y="811"/>
                  </a:cubicBezTo>
                  <a:cubicBezTo>
                    <a:pt x="286" y="1335"/>
                    <a:pt x="0" y="2049"/>
                    <a:pt x="0" y="2787"/>
                  </a:cubicBezTo>
                  <a:lnTo>
                    <a:pt x="691" y="2787"/>
                  </a:lnTo>
                  <a:cubicBezTo>
                    <a:pt x="691" y="2239"/>
                    <a:pt x="905" y="1692"/>
                    <a:pt x="1310" y="1311"/>
                  </a:cubicBezTo>
                  <a:cubicBezTo>
                    <a:pt x="1691" y="906"/>
                    <a:pt x="2215" y="692"/>
                    <a:pt x="2763" y="692"/>
                  </a:cubicBezTo>
                  <a:lnTo>
                    <a:pt x="27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71"/>
            <p:cNvSpPr/>
            <p:nvPr/>
          </p:nvSpPr>
          <p:spPr>
            <a:xfrm>
              <a:off x="6554521" y="2191576"/>
              <a:ext cx="104963" cy="104067"/>
            </a:xfrm>
            <a:custGeom>
              <a:rect b="b" l="l" r="r" t="t"/>
              <a:pathLst>
                <a:path extrusionOk="0" h="2787" w="2811">
                  <a:moveTo>
                    <a:pt x="2096" y="1"/>
                  </a:moveTo>
                  <a:cubicBezTo>
                    <a:pt x="2096" y="548"/>
                    <a:pt x="1882" y="1072"/>
                    <a:pt x="1501" y="1477"/>
                  </a:cubicBezTo>
                  <a:cubicBezTo>
                    <a:pt x="1096" y="1858"/>
                    <a:pt x="572" y="2072"/>
                    <a:pt x="0" y="2072"/>
                  </a:cubicBezTo>
                  <a:lnTo>
                    <a:pt x="0" y="2787"/>
                  </a:lnTo>
                  <a:cubicBezTo>
                    <a:pt x="738" y="2787"/>
                    <a:pt x="1453" y="2501"/>
                    <a:pt x="1977" y="1953"/>
                  </a:cubicBezTo>
                  <a:cubicBezTo>
                    <a:pt x="2501" y="1429"/>
                    <a:pt x="2810" y="739"/>
                    <a:pt x="28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71"/>
            <p:cNvSpPr/>
            <p:nvPr/>
          </p:nvSpPr>
          <p:spPr>
            <a:xfrm>
              <a:off x="6554521" y="2191576"/>
              <a:ext cx="52500" cy="51604"/>
            </a:xfrm>
            <a:custGeom>
              <a:rect b="b" l="l" r="r" t="t"/>
              <a:pathLst>
                <a:path extrusionOk="0" h="1382" w="1406">
                  <a:moveTo>
                    <a:pt x="715" y="1"/>
                  </a:moveTo>
                  <a:cubicBezTo>
                    <a:pt x="715" y="191"/>
                    <a:pt x="619" y="358"/>
                    <a:pt x="500" y="477"/>
                  </a:cubicBezTo>
                  <a:cubicBezTo>
                    <a:pt x="357" y="620"/>
                    <a:pt x="191" y="691"/>
                    <a:pt x="0" y="691"/>
                  </a:cubicBezTo>
                  <a:lnTo>
                    <a:pt x="0" y="1382"/>
                  </a:lnTo>
                  <a:cubicBezTo>
                    <a:pt x="381" y="1382"/>
                    <a:pt x="738" y="1239"/>
                    <a:pt x="1000" y="977"/>
                  </a:cubicBezTo>
                  <a:cubicBezTo>
                    <a:pt x="1262" y="715"/>
                    <a:pt x="1405" y="358"/>
                    <a:pt x="1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1"/>
            <p:cNvSpPr/>
            <p:nvPr/>
          </p:nvSpPr>
          <p:spPr>
            <a:xfrm>
              <a:off x="6446907" y="2083103"/>
              <a:ext cx="51604" cy="52500"/>
            </a:xfrm>
            <a:custGeom>
              <a:rect b="b" l="l" r="r" t="t"/>
              <a:pathLst>
                <a:path extrusionOk="0" h="1406" w="1382">
                  <a:moveTo>
                    <a:pt x="1382" y="0"/>
                  </a:moveTo>
                  <a:cubicBezTo>
                    <a:pt x="1025" y="0"/>
                    <a:pt x="691" y="167"/>
                    <a:pt x="429" y="429"/>
                  </a:cubicBezTo>
                  <a:cubicBezTo>
                    <a:pt x="144" y="691"/>
                    <a:pt x="1" y="1048"/>
                    <a:pt x="1" y="1405"/>
                  </a:cubicBezTo>
                  <a:lnTo>
                    <a:pt x="715" y="1405"/>
                  </a:lnTo>
                  <a:cubicBezTo>
                    <a:pt x="715" y="1215"/>
                    <a:pt x="787" y="1048"/>
                    <a:pt x="906" y="905"/>
                  </a:cubicBezTo>
                  <a:cubicBezTo>
                    <a:pt x="1049" y="786"/>
                    <a:pt x="1215" y="715"/>
                    <a:pt x="1382" y="715"/>
                  </a:cubicBezTo>
                  <a:lnTo>
                    <a:pt x="13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1"/>
            <p:cNvSpPr/>
            <p:nvPr/>
          </p:nvSpPr>
          <p:spPr>
            <a:xfrm>
              <a:off x="6342878" y="2181793"/>
              <a:ext cx="165416" cy="166312"/>
            </a:xfrm>
            <a:custGeom>
              <a:rect b="b" l="l" r="r" t="t"/>
              <a:pathLst>
                <a:path extrusionOk="0" h="4454" w="4430">
                  <a:moveTo>
                    <a:pt x="2215" y="1739"/>
                  </a:moveTo>
                  <a:lnTo>
                    <a:pt x="2715" y="2215"/>
                  </a:lnTo>
                  <a:lnTo>
                    <a:pt x="2215" y="2715"/>
                  </a:lnTo>
                  <a:lnTo>
                    <a:pt x="1715" y="2215"/>
                  </a:lnTo>
                  <a:lnTo>
                    <a:pt x="2215" y="1739"/>
                  </a:lnTo>
                  <a:close/>
                  <a:moveTo>
                    <a:pt x="3453" y="1"/>
                  </a:moveTo>
                  <a:lnTo>
                    <a:pt x="2811" y="644"/>
                  </a:lnTo>
                  <a:lnTo>
                    <a:pt x="1834" y="644"/>
                  </a:lnTo>
                  <a:lnTo>
                    <a:pt x="643" y="1834"/>
                  </a:lnTo>
                  <a:lnTo>
                    <a:pt x="643" y="2834"/>
                  </a:lnTo>
                  <a:lnTo>
                    <a:pt x="0" y="3454"/>
                  </a:lnTo>
                  <a:lnTo>
                    <a:pt x="977" y="4454"/>
                  </a:lnTo>
                  <a:lnTo>
                    <a:pt x="1620" y="3811"/>
                  </a:lnTo>
                  <a:lnTo>
                    <a:pt x="2596" y="3811"/>
                  </a:lnTo>
                  <a:lnTo>
                    <a:pt x="3811" y="2620"/>
                  </a:lnTo>
                  <a:lnTo>
                    <a:pt x="3811" y="1620"/>
                  </a:lnTo>
                  <a:lnTo>
                    <a:pt x="4430" y="1001"/>
                  </a:lnTo>
                  <a:lnTo>
                    <a:pt x="34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71"/>
            <p:cNvSpPr/>
            <p:nvPr/>
          </p:nvSpPr>
          <p:spPr>
            <a:xfrm>
              <a:off x="6231717" y="2329398"/>
              <a:ext cx="128972" cy="128972"/>
            </a:xfrm>
            <a:custGeom>
              <a:rect b="b" l="l" r="r" t="t"/>
              <a:pathLst>
                <a:path extrusionOk="0" h="3454" w="3454">
                  <a:moveTo>
                    <a:pt x="2477" y="1"/>
                  </a:moveTo>
                  <a:lnTo>
                    <a:pt x="1477" y="1001"/>
                  </a:lnTo>
                  <a:cubicBezTo>
                    <a:pt x="1346" y="858"/>
                    <a:pt x="1167" y="787"/>
                    <a:pt x="989" y="787"/>
                  </a:cubicBezTo>
                  <a:cubicBezTo>
                    <a:pt x="810" y="787"/>
                    <a:pt x="632" y="858"/>
                    <a:pt x="501" y="1001"/>
                  </a:cubicBezTo>
                  <a:lnTo>
                    <a:pt x="1" y="1477"/>
                  </a:lnTo>
                  <a:lnTo>
                    <a:pt x="1977" y="3454"/>
                  </a:lnTo>
                  <a:lnTo>
                    <a:pt x="2477" y="2978"/>
                  </a:lnTo>
                  <a:cubicBezTo>
                    <a:pt x="2739" y="2692"/>
                    <a:pt x="2739" y="2263"/>
                    <a:pt x="2477" y="1977"/>
                  </a:cubicBezTo>
                  <a:lnTo>
                    <a:pt x="3454" y="1001"/>
                  </a:lnTo>
                  <a:lnTo>
                    <a:pt x="24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1"/>
            <p:cNvSpPr/>
            <p:nvPr/>
          </p:nvSpPr>
          <p:spPr>
            <a:xfrm>
              <a:off x="6490483" y="2012830"/>
              <a:ext cx="186775" cy="187671"/>
            </a:xfrm>
            <a:custGeom>
              <a:rect b="b" l="l" r="r" t="t"/>
              <a:pathLst>
                <a:path extrusionOk="0" h="5026" w="5002">
                  <a:moveTo>
                    <a:pt x="4001" y="1"/>
                  </a:moveTo>
                  <a:lnTo>
                    <a:pt x="1" y="4025"/>
                  </a:lnTo>
                  <a:lnTo>
                    <a:pt x="977" y="5026"/>
                  </a:lnTo>
                  <a:lnTo>
                    <a:pt x="5002" y="1001"/>
                  </a:lnTo>
                  <a:lnTo>
                    <a:pt x="40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 name="Google Shape;1029;p71"/>
          <p:cNvGrpSpPr/>
          <p:nvPr/>
        </p:nvGrpSpPr>
        <p:grpSpPr>
          <a:xfrm>
            <a:off x="6050825" y="2690896"/>
            <a:ext cx="396977" cy="255946"/>
            <a:chOff x="6231717" y="2790920"/>
            <a:chExt cx="445541" cy="287257"/>
          </a:xfrm>
        </p:grpSpPr>
        <p:sp>
          <p:nvSpPr>
            <p:cNvPr id="1030" name="Google Shape;1030;p71"/>
            <p:cNvSpPr/>
            <p:nvPr/>
          </p:nvSpPr>
          <p:spPr>
            <a:xfrm>
              <a:off x="6414907" y="2869185"/>
              <a:ext cx="79161" cy="183190"/>
            </a:xfrm>
            <a:custGeom>
              <a:rect b="b" l="l" r="r" t="t"/>
              <a:pathLst>
                <a:path extrusionOk="0" h="4906" w="2120">
                  <a:moveTo>
                    <a:pt x="0" y="0"/>
                  </a:moveTo>
                  <a:lnTo>
                    <a:pt x="0" y="4906"/>
                  </a:lnTo>
                  <a:lnTo>
                    <a:pt x="2120" y="4906"/>
                  </a:lnTo>
                  <a:lnTo>
                    <a:pt x="21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71"/>
            <p:cNvSpPr/>
            <p:nvPr/>
          </p:nvSpPr>
          <p:spPr>
            <a:xfrm>
              <a:off x="6324208" y="2869185"/>
              <a:ext cx="64934" cy="52500"/>
            </a:xfrm>
            <a:custGeom>
              <a:rect b="b" l="l" r="r" t="t"/>
              <a:pathLst>
                <a:path extrusionOk="0" h="1406" w="1739">
                  <a:moveTo>
                    <a:pt x="0" y="0"/>
                  </a:moveTo>
                  <a:lnTo>
                    <a:pt x="0" y="1405"/>
                  </a:lnTo>
                  <a:lnTo>
                    <a:pt x="1739" y="1405"/>
                  </a:ln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71"/>
            <p:cNvSpPr/>
            <p:nvPr/>
          </p:nvSpPr>
          <p:spPr>
            <a:xfrm>
              <a:off x="6231717" y="2869185"/>
              <a:ext cx="65830" cy="52500"/>
            </a:xfrm>
            <a:custGeom>
              <a:rect b="b" l="l" r="r" t="t"/>
              <a:pathLst>
                <a:path extrusionOk="0" h="1406" w="1763">
                  <a:moveTo>
                    <a:pt x="1" y="0"/>
                  </a:moveTo>
                  <a:lnTo>
                    <a:pt x="1" y="1405"/>
                  </a:lnTo>
                  <a:lnTo>
                    <a:pt x="1763" y="1405"/>
                  </a:lnTo>
                  <a:lnTo>
                    <a:pt x="17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71"/>
            <p:cNvSpPr/>
            <p:nvPr/>
          </p:nvSpPr>
          <p:spPr>
            <a:xfrm>
              <a:off x="6612323" y="2869185"/>
              <a:ext cx="64934" cy="82708"/>
            </a:xfrm>
            <a:custGeom>
              <a:rect b="b" l="l" r="r" t="t"/>
              <a:pathLst>
                <a:path extrusionOk="0" h="2215" w="1739">
                  <a:moveTo>
                    <a:pt x="0" y="0"/>
                  </a:moveTo>
                  <a:lnTo>
                    <a:pt x="0" y="1500"/>
                  </a:lnTo>
                  <a:lnTo>
                    <a:pt x="1739" y="2215"/>
                  </a:ln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71"/>
            <p:cNvSpPr/>
            <p:nvPr/>
          </p:nvSpPr>
          <p:spPr>
            <a:xfrm>
              <a:off x="6520728" y="2948309"/>
              <a:ext cx="156529" cy="104067"/>
            </a:xfrm>
            <a:custGeom>
              <a:rect b="b" l="l" r="r" t="t"/>
              <a:pathLst>
                <a:path extrusionOk="0" h="2787" w="4192">
                  <a:moveTo>
                    <a:pt x="0" y="1"/>
                  </a:moveTo>
                  <a:lnTo>
                    <a:pt x="0" y="2787"/>
                  </a:lnTo>
                  <a:lnTo>
                    <a:pt x="334" y="2787"/>
                  </a:lnTo>
                  <a:cubicBezTo>
                    <a:pt x="334" y="2025"/>
                    <a:pt x="977" y="1382"/>
                    <a:pt x="1739" y="1382"/>
                  </a:cubicBezTo>
                  <a:cubicBezTo>
                    <a:pt x="2525" y="1382"/>
                    <a:pt x="3144" y="2025"/>
                    <a:pt x="3144" y="2787"/>
                  </a:cubicBezTo>
                  <a:lnTo>
                    <a:pt x="4192" y="2787"/>
                  </a:lnTo>
                  <a:lnTo>
                    <a:pt x="4192" y="834"/>
                  </a:lnTo>
                  <a:lnTo>
                    <a:pt x="20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71"/>
            <p:cNvSpPr/>
            <p:nvPr/>
          </p:nvSpPr>
          <p:spPr>
            <a:xfrm>
              <a:off x="6231717" y="2947412"/>
              <a:ext cx="157425" cy="104963"/>
            </a:xfrm>
            <a:custGeom>
              <a:rect b="b" l="l" r="r" t="t"/>
              <a:pathLst>
                <a:path extrusionOk="0" h="2811" w="4216">
                  <a:moveTo>
                    <a:pt x="1" y="1"/>
                  </a:moveTo>
                  <a:lnTo>
                    <a:pt x="1" y="2811"/>
                  </a:lnTo>
                  <a:lnTo>
                    <a:pt x="1072" y="2811"/>
                  </a:lnTo>
                  <a:cubicBezTo>
                    <a:pt x="1072" y="2049"/>
                    <a:pt x="1691" y="1406"/>
                    <a:pt x="2477" y="1406"/>
                  </a:cubicBezTo>
                  <a:cubicBezTo>
                    <a:pt x="3239" y="1406"/>
                    <a:pt x="3859" y="2049"/>
                    <a:pt x="3859" y="2811"/>
                  </a:cubicBezTo>
                  <a:lnTo>
                    <a:pt x="4216" y="2811"/>
                  </a:lnTo>
                  <a:lnTo>
                    <a:pt x="42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71"/>
            <p:cNvSpPr/>
            <p:nvPr/>
          </p:nvSpPr>
          <p:spPr>
            <a:xfrm>
              <a:off x="6231717" y="2790920"/>
              <a:ext cx="445541" cy="52500"/>
            </a:xfrm>
            <a:custGeom>
              <a:rect b="b" l="l" r="r" t="t"/>
              <a:pathLst>
                <a:path extrusionOk="0" h="1406" w="11932">
                  <a:moveTo>
                    <a:pt x="1" y="0"/>
                  </a:moveTo>
                  <a:lnTo>
                    <a:pt x="1" y="1405"/>
                  </a:lnTo>
                  <a:lnTo>
                    <a:pt x="11932" y="1405"/>
                  </a:lnTo>
                  <a:lnTo>
                    <a:pt x="119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71"/>
            <p:cNvSpPr/>
            <p:nvPr/>
          </p:nvSpPr>
          <p:spPr>
            <a:xfrm>
              <a:off x="6297510" y="3025677"/>
              <a:ext cx="52500" cy="52500"/>
            </a:xfrm>
            <a:custGeom>
              <a:rect b="b" l="l" r="r" t="t"/>
              <a:pathLst>
                <a:path extrusionOk="0" h="1406" w="1406">
                  <a:moveTo>
                    <a:pt x="715" y="0"/>
                  </a:moveTo>
                  <a:cubicBezTo>
                    <a:pt x="310" y="0"/>
                    <a:pt x="1" y="334"/>
                    <a:pt x="1" y="715"/>
                  </a:cubicBezTo>
                  <a:cubicBezTo>
                    <a:pt x="1" y="1096"/>
                    <a:pt x="310" y="1405"/>
                    <a:pt x="715" y="1405"/>
                  </a:cubicBezTo>
                  <a:cubicBezTo>
                    <a:pt x="1096" y="1405"/>
                    <a:pt x="1406" y="1096"/>
                    <a:pt x="1406" y="715"/>
                  </a:cubicBezTo>
                  <a:cubicBezTo>
                    <a:pt x="1406" y="334"/>
                    <a:pt x="1096" y="0"/>
                    <a:pt x="7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71"/>
            <p:cNvSpPr/>
            <p:nvPr/>
          </p:nvSpPr>
          <p:spPr>
            <a:xfrm>
              <a:off x="6559861" y="3025677"/>
              <a:ext cx="52500" cy="52500"/>
            </a:xfrm>
            <a:custGeom>
              <a:rect b="b" l="l" r="r" t="t"/>
              <a:pathLst>
                <a:path extrusionOk="0" h="1406" w="1406">
                  <a:moveTo>
                    <a:pt x="691" y="0"/>
                  </a:moveTo>
                  <a:cubicBezTo>
                    <a:pt x="310" y="0"/>
                    <a:pt x="0" y="334"/>
                    <a:pt x="0" y="715"/>
                  </a:cubicBezTo>
                  <a:cubicBezTo>
                    <a:pt x="0" y="1096"/>
                    <a:pt x="310" y="1405"/>
                    <a:pt x="691" y="1405"/>
                  </a:cubicBezTo>
                  <a:cubicBezTo>
                    <a:pt x="1072" y="1405"/>
                    <a:pt x="1405" y="1096"/>
                    <a:pt x="1405" y="715"/>
                  </a:cubicBezTo>
                  <a:cubicBezTo>
                    <a:pt x="1405" y="334"/>
                    <a:pt x="1072" y="0"/>
                    <a:pt x="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71"/>
            <p:cNvSpPr/>
            <p:nvPr/>
          </p:nvSpPr>
          <p:spPr>
            <a:xfrm>
              <a:off x="6520728" y="2869185"/>
              <a:ext cx="64934" cy="52500"/>
            </a:xfrm>
            <a:custGeom>
              <a:rect b="b" l="l" r="r" t="t"/>
              <a:pathLst>
                <a:path extrusionOk="0" h="1406" w="1739">
                  <a:moveTo>
                    <a:pt x="0" y="0"/>
                  </a:moveTo>
                  <a:lnTo>
                    <a:pt x="0" y="1405"/>
                  </a:lnTo>
                  <a:lnTo>
                    <a:pt x="1739" y="1405"/>
                  </a:ln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71"/>
          <p:cNvGrpSpPr/>
          <p:nvPr/>
        </p:nvGrpSpPr>
        <p:grpSpPr>
          <a:xfrm>
            <a:off x="6050825" y="3275616"/>
            <a:ext cx="396977" cy="325679"/>
            <a:chOff x="6231717" y="3447171"/>
            <a:chExt cx="445541" cy="365521"/>
          </a:xfrm>
        </p:grpSpPr>
        <p:sp>
          <p:nvSpPr>
            <p:cNvPr id="1041" name="Google Shape;1041;p71"/>
            <p:cNvSpPr/>
            <p:nvPr/>
          </p:nvSpPr>
          <p:spPr>
            <a:xfrm>
              <a:off x="6520728" y="3551200"/>
              <a:ext cx="156529" cy="209029"/>
            </a:xfrm>
            <a:custGeom>
              <a:rect b="b" l="l" r="r" t="t"/>
              <a:pathLst>
                <a:path extrusionOk="0" h="5598" w="4192">
                  <a:moveTo>
                    <a:pt x="3501" y="691"/>
                  </a:moveTo>
                  <a:lnTo>
                    <a:pt x="3501" y="2096"/>
                  </a:lnTo>
                  <a:lnTo>
                    <a:pt x="2453" y="2096"/>
                  </a:lnTo>
                  <a:lnTo>
                    <a:pt x="2453" y="691"/>
                  </a:lnTo>
                  <a:close/>
                  <a:moveTo>
                    <a:pt x="2858" y="2811"/>
                  </a:moveTo>
                  <a:lnTo>
                    <a:pt x="2096" y="3406"/>
                  </a:lnTo>
                  <a:lnTo>
                    <a:pt x="1334" y="2811"/>
                  </a:lnTo>
                  <a:close/>
                  <a:moveTo>
                    <a:pt x="2096" y="4287"/>
                  </a:moveTo>
                  <a:lnTo>
                    <a:pt x="2834" y="4906"/>
                  </a:lnTo>
                  <a:lnTo>
                    <a:pt x="1334" y="4906"/>
                  </a:lnTo>
                  <a:lnTo>
                    <a:pt x="2096" y="4287"/>
                  </a:lnTo>
                  <a:close/>
                  <a:moveTo>
                    <a:pt x="834" y="1"/>
                  </a:moveTo>
                  <a:cubicBezTo>
                    <a:pt x="929" y="215"/>
                    <a:pt x="977" y="453"/>
                    <a:pt x="1001" y="715"/>
                  </a:cubicBezTo>
                  <a:lnTo>
                    <a:pt x="1739" y="715"/>
                  </a:lnTo>
                  <a:lnTo>
                    <a:pt x="1739" y="2096"/>
                  </a:lnTo>
                  <a:lnTo>
                    <a:pt x="834" y="2096"/>
                  </a:lnTo>
                  <a:cubicBezTo>
                    <a:pt x="762" y="2263"/>
                    <a:pt x="572" y="2620"/>
                    <a:pt x="334" y="2906"/>
                  </a:cubicBezTo>
                  <a:lnTo>
                    <a:pt x="1524" y="3859"/>
                  </a:lnTo>
                  <a:lnTo>
                    <a:pt x="215" y="4906"/>
                  </a:lnTo>
                  <a:lnTo>
                    <a:pt x="0" y="4906"/>
                  </a:lnTo>
                  <a:lnTo>
                    <a:pt x="0" y="5597"/>
                  </a:lnTo>
                  <a:lnTo>
                    <a:pt x="4192" y="5597"/>
                  </a:lnTo>
                  <a:lnTo>
                    <a:pt x="4192" y="4906"/>
                  </a:lnTo>
                  <a:lnTo>
                    <a:pt x="3977" y="4906"/>
                  </a:lnTo>
                  <a:lnTo>
                    <a:pt x="2668" y="3859"/>
                  </a:lnTo>
                  <a:lnTo>
                    <a:pt x="3977" y="2811"/>
                  </a:lnTo>
                  <a:lnTo>
                    <a:pt x="4192" y="2811"/>
                  </a:lnTo>
                  <a:lnTo>
                    <a:pt x="41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71"/>
            <p:cNvSpPr/>
            <p:nvPr/>
          </p:nvSpPr>
          <p:spPr>
            <a:xfrm>
              <a:off x="6520728" y="3760192"/>
              <a:ext cx="52500" cy="52500"/>
            </a:xfrm>
            <a:custGeom>
              <a:rect b="b" l="l" r="r" t="t"/>
              <a:pathLst>
                <a:path extrusionOk="0" h="1406" w="1406">
                  <a:moveTo>
                    <a:pt x="691" y="0"/>
                  </a:moveTo>
                  <a:cubicBezTo>
                    <a:pt x="310" y="0"/>
                    <a:pt x="0" y="310"/>
                    <a:pt x="0" y="691"/>
                  </a:cubicBezTo>
                  <a:cubicBezTo>
                    <a:pt x="0" y="1096"/>
                    <a:pt x="310" y="1405"/>
                    <a:pt x="691" y="1405"/>
                  </a:cubicBezTo>
                  <a:cubicBezTo>
                    <a:pt x="1096" y="1405"/>
                    <a:pt x="1405" y="1096"/>
                    <a:pt x="1405" y="691"/>
                  </a:cubicBezTo>
                  <a:cubicBezTo>
                    <a:pt x="1405" y="310"/>
                    <a:pt x="1096" y="0"/>
                    <a:pt x="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71"/>
            <p:cNvSpPr/>
            <p:nvPr/>
          </p:nvSpPr>
          <p:spPr>
            <a:xfrm>
              <a:off x="6624757" y="3760192"/>
              <a:ext cx="52500" cy="52500"/>
            </a:xfrm>
            <a:custGeom>
              <a:rect b="b" l="l" r="r" t="t"/>
              <a:pathLst>
                <a:path extrusionOk="0" h="1406" w="1406">
                  <a:moveTo>
                    <a:pt x="715" y="0"/>
                  </a:moveTo>
                  <a:cubicBezTo>
                    <a:pt x="310" y="0"/>
                    <a:pt x="1" y="310"/>
                    <a:pt x="1" y="691"/>
                  </a:cubicBezTo>
                  <a:cubicBezTo>
                    <a:pt x="1" y="1096"/>
                    <a:pt x="310" y="1405"/>
                    <a:pt x="715" y="1405"/>
                  </a:cubicBezTo>
                  <a:cubicBezTo>
                    <a:pt x="1096" y="1405"/>
                    <a:pt x="1406" y="1096"/>
                    <a:pt x="1406" y="691"/>
                  </a:cubicBezTo>
                  <a:cubicBezTo>
                    <a:pt x="1406" y="310"/>
                    <a:pt x="1096" y="0"/>
                    <a:pt x="7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71"/>
            <p:cNvSpPr/>
            <p:nvPr/>
          </p:nvSpPr>
          <p:spPr>
            <a:xfrm>
              <a:off x="6429133" y="3693466"/>
              <a:ext cx="52500" cy="119227"/>
            </a:xfrm>
            <a:custGeom>
              <a:rect b="b" l="l" r="r" t="t"/>
              <a:pathLst>
                <a:path extrusionOk="0" h="3193" w="1406">
                  <a:moveTo>
                    <a:pt x="358" y="1"/>
                  </a:moveTo>
                  <a:lnTo>
                    <a:pt x="358" y="1192"/>
                  </a:lnTo>
                  <a:cubicBezTo>
                    <a:pt x="143" y="1311"/>
                    <a:pt x="0" y="1525"/>
                    <a:pt x="0" y="1787"/>
                  </a:cubicBezTo>
                  <a:lnTo>
                    <a:pt x="0" y="2478"/>
                  </a:lnTo>
                  <a:cubicBezTo>
                    <a:pt x="0" y="2883"/>
                    <a:pt x="310" y="3192"/>
                    <a:pt x="715" y="3192"/>
                  </a:cubicBezTo>
                  <a:cubicBezTo>
                    <a:pt x="1096" y="3192"/>
                    <a:pt x="1405" y="2883"/>
                    <a:pt x="1405" y="2478"/>
                  </a:cubicBezTo>
                  <a:lnTo>
                    <a:pt x="1405" y="1787"/>
                  </a:lnTo>
                  <a:cubicBezTo>
                    <a:pt x="1405" y="1525"/>
                    <a:pt x="1263" y="1311"/>
                    <a:pt x="1048" y="1192"/>
                  </a:cubicBezTo>
                  <a:lnTo>
                    <a:pt x="1048" y="1"/>
                  </a:lnTo>
                  <a:cubicBezTo>
                    <a:pt x="929" y="25"/>
                    <a:pt x="834" y="49"/>
                    <a:pt x="715" y="49"/>
                  </a:cubicBezTo>
                  <a:lnTo>
                    <a:pt x="691" y="49"/>
                  </a:lnTo>
                  <a:cubicBezTo>
                    <a:pt x="572" y="49"/>
                    <a:pt x="477" y="25"/>
                    <a:pt x="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71"/>
            <p:cNvSpPr/>
            <p:nvPr/>
          </p:nvSpPr>
          <p:spPr>
            <a:xfrm>
              <a:off x="6376671" y="3512068"/>
              <a:ext cx="156529" cy="156567"/>
            </a:xfrm>
            <a:custGeom>
              <a:rect b="b" l="l" r="r" t="t"/>
              <a:pathLst>
                <a:path extrusionOk="0" h="4193" w="4192">
                  <a:moveTo>
                    <a:pt x="3144" y="1049"/>
                  </a:moveTo>
                  <a:lnTo>
                    <a:pt x="3144" y="1763"/>
                  </a:lnTo>
                  <a:lnTo>
                    <a:pt x="1048" y="1763"/>
                  </a:lnTo>
                  <a:lnTo>
                    <a:pt x="1048" y="1049"/>
                  </a:lnTo>
                  <a:close/>
                  <a:moveTo>
                    <a:pt x="2096" y="1"/>
                  </a:moveTo>
                  <a:cubicBezTo>
                    <a:pt x="953" y="1"/>
                    <a:pt x="0" y="953"/>
                    <a:pt x="0" y="2097"/>
                  </a:cubicBezTo>
                  <a:cubicBezTo>
                    <a:pt x="0" y="3263"/>
                    <a:pt x="953" y="4192"/>
                    <a:pt x="2096" y="4192"/>
                  </a:cubicBezTo>
                  <a:cubicBezTo>
                    <a:pt x="3263" y="4192"/>
                    <a:pt x="4192" y="3263"/>
                    <a:pt x="4192" y="2097"/>
                  </a:cubicBezTo>
                  <a:cubicBezTo>
                    <a:pt x="4192" y="953"/>
                    <a:pt x="3263" y="1"/>
                    <a:pt x="2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71"/>
            <p:cNvSpPr/>
            <p:nvPr/>
          </p:nvSpPr>
          <p:spPr>
            <a:xfrm>
              <a:off x="6272641" y="3642795"/>
              <a:ext cx="52500" cy="52500"/>
            </a:xfrm>
            <a:custGeom>
              <a:rect b="b" l="l" r="r" t="t"/>
              <a:pathLst>
                <a:path extrusionOk="0" h="1406" w="1406">
                  <a:moveTo>
                    <a:pt x="691" y="1"/>
                  </a:moveTo>
                  <a:cubicBezTo>
                    <a:pt x="310" y="1"/>
                    <a:pt x="0" y="310"/>
                    <a:pt x="0" y="691"/>
                  </a:cubicBezTo>
                  <a:cubicBezTo>
                    <a:pt x="0" y="1072"/>
                    <a:pt x="310" y="1406"/>
                    <a:pt x="691" y="1406"/>
                  </a:cubicBezTo>
                  <a:cubicBezTo>
                    <a:pt x="1072" y="1406"/>
                    <a:pt x="1405" y="1072"/>
                    <a:pt x="1405" y="691"/>
                  </a:cubicBezTo>
                  <a:cubicBezTo>
                    <a:pt x="1405" y="310"/>
                    <a:pt x="1072" y="1"/>
                    <a:pt x="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71"/>
            <p:cNvSpPr/>
            <p:nvPr/>
          </p:nvSpPr>
          <p:spPr>
            <a:xfrm>
              <a:off x="6423794" y="3447171"/>
              <a:ext cx="63179" cy="44509"/>
            </a:xfrm>
            <a:custGeom>
              <a:rect b="b" l="l" r="r" t="t"/>
              <a:pathLst>
                <a:path extrusionOk="0" h="1192" w="1692">
                  <a:moveTo>
                    <a:pt x="191" y="0"/>
                  </a:moveTo>
                  <a:lnTo>
                    <a:pt x="1" y="1191"/>
                  </a:lnTo>
                  <a:cubicBezTo>
                    <a:pt x="262" y="1096"/>
                    <a:pt x="548" y="1048"/>
                    <a:pt x="834" y="1048"/>
                  </a:cubicBezTo>
                  <a:cubicBezTo>
                    <a:pt x="1144" y="1048"/>
                    <a:pt x="1429" y="1096"/>
                    <a:pt x="1691" y="1191"/>
                  </a:cubicBezTo>
                  <a:lnTo>
                    <a:pt x="15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71"/>
            <p:cNvSpPr/>
            <p:nvPr/>
          </p:nvSpPr>
          <p:spPr>
            <a:xfrm>
              <a:off x="6231717" y="3586785"/>
              <a:ext cx="143199" cy="69378"/>
            </a:xfrm>
            <a:custGeom>
              <a:rect b="b" l="l" r="r" t="t"/>
              <a:pathLst>
                <a:path extrusionOk="0" h="1858" w="3835">
                  <a:moveTo>
                    <a:pt x="3192" y="0"/>
                  </a:moveTo>
                  <a:lnTo>
                    <a:pt x="1" y="453"/>
                  </a:lnTo>
                  <a:lnTo>
                    <a:pt x="1" y="1858"/>
                  </a:lnTo>
                  <a:lnTo>
                    <a:pt x="453" y="1858"/>
                  </a:lnTo>
                  <a:cubicBezTo>
                    <a:pt x="596" y="1239"/>
                    <a:pt x="1144" y="810"/>
                    <a:pt x="1787" y="810"/>
                  </a:cubicBezTo>
                  <a:cubicBezTo>
                    <a:pt x="2453" y="810"/>
                    <a:pt x="2977" y="1239"/>
                    <a:pt x="3144" y="1834"/>
                  </a:cubicBezTo>
                  <a:lnTo>
                    <a:pt x="3835" y="1834"/>
                  </a:lnTo>
                  <a:cubicBezTo>
                    <a:pt x="3406" y="1334"/>
                    <a:pt x="3168" y="715"/>
                    <a:pt x="3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 name="Google Shape;1049;p71"/>
          <p:cNvGrpSpPr/>
          <p:nvPr/>
        </p:nvGrpSpPr>
        <p:grpSpPr>
          <a:xfrm>
            <a:off x="6050825" y="3889646"/>
            <a:ext cx="396977" cy="396977"/>
            <a:chOff x="6231717" y="4136318"/>
            <a:chExt cx="445541" cy="445541"/>
          </a:xfrm>
        </p:grpSpPr>
        <p:sp>
          <p:nvSpPr>
            <p:cNvPr id="1050" name="Google Shape;1050;p71"/>
            <p:cNvSpPr/>
            <p:nvPr/>
          </p:nvSpPr>
          <p:spPr>
            <a:xfrm>
              <a:off x="6336642" y="4241243"/>
              <a:ext cx="235690" cy="234794"/>
            </a:xfrm>
            <a:custGeom>
              <a:rect b="b" l="l" r="r" t="t"/>
              <a:pathLst>
                <a:path extrusionOk="0" h="6288" w="6312">
                  <a:moveTo>
                    <a:pt x="4906" y="1048"/>
                  </a:moveTo>
                  <a:lnTo>
                    <a:pt x="4906" y="5240"/>
                  </a:lnTo>
                  <a:lnTo>
                    <a:pt x="4216" y="5240"/>
                  </a:lnTo>
                  <a:lnTo>
                    <a:pt x="4216" y="3501"/>
                  </a:lnTo>
                  <a:lnTo>
                    <a:pt x="2096" y="3501"/>
                  </a:lnTo>
                  <a:lnTo>
                    <a:pt x="2096" y="5240"/>
                  </a:lnTo>
                  <a:lnTo>
                    <a:pt x="1406" y="5240"/>
                  </a:lnTo>
                  <a:lnTo>
                    <a:pt x="1406" y="1048"/>
                  </a:lnTo>
                  <a:lnTo>
                    <a:pt x="2096" y="1048"/>
                  </a:lnTo>
                  <a:lnTo>
                    <a:pt x="2096" y="2811"/>
                  </a:lnTo>
                  <a:lnTo>
                    <a:pt x="4216" y="2811"/>
                  </a:lnTo>
                  <a:lnTo>
                    <a:pt x="4216" y="1048"/>
                  </a:lnTo>
                  <a:close/>
                  <a:moveTo>
                    <a:pt x="3144" y="1"/>
                  </a:moveTo>
                  <a:cubicBezTo>
                    <a:pt x="1430" y="1"/>
                    <a:pt x="1" y="1406"/>
                    <a:pt x="1" y="3144"/>
                  </a:cubicBezTo>
                  <a:cubicBezTo>
                    <a:pt x="1" y="4883"/>
                    <a:pt x="1430" y="6288"/>
                    <a:pt x="3144" y="6288"/>
                  </a:cubicBezTo>
                  <a:cubicBezTo>
                    <a:pt x="4883" y="6288"/>
                    <a:pt x="6312" y="4883"/>
                    <a:pt x="6312" y="3144"/>
                  </a:cubicBezTo>
                  <a:cubicBezTo>
                    <a:pt x="6312" y="1406"/>
                    <a:pt x="4883" y="1"/>
                    <a:pt x="3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71"/>
            <p:cNvSpPr/>
            <p:nvPr/>
          </p:nvSpPr>
          <p:spPr>
            <a:xfrm>
              <a:off x="6231717" y="4136318"/>
              <a:ext cx="445541" cy="445541"/>
            </a:xfrm>
            <a:custGeom>
              <a:rect b="b" l="l" r="r" t="t"/>
              <a:pathLst>
                <a:path extrusionOk="0" h="11932" w="11932">
                  <a:moveTo>
                    <a:pt x="3525" y="1406"/>
                  </a:moveTo>
                  <a:lnTo>
                    <a:pt x="3525" y="2120"/>
                  </a:lnTo>
                  <a:lnTo>
                    <a:pt x="2120" y="2120"/>
                  </a:lnTo>
                  <a:lnTo>
                    <a:pt x="2120" y="3501"/>
                  </a:lnTo>
                  <a:lnTo>
                    <a:pt x="1406" y="3501"/>
                  </a:lnTo>
                  <a:lnTo>
                    <a:pt x="1429" y="1406"/>
                  </a:lnTo>
                  <a:close/>
                  <a:moveTo>
                    <a:pt x="10503" y="1406"/>
                  </a:moveTo>
                  <a:lnTo>
                    <a:pt x="10503" y="3501"/>
                  </a:lnTo>
                  <a:lnTo>
                    <a:pt x="9812" y="3501"/>
                  </a:lnTo>
                  <a:lnTo>
                    <a:pt x="9812" y="2120"/>
                  </a:lnTo>
                  <a:lnTo>
                    <a:pt x="8407" y="2120"/>
                  </a:lnTo>
                  <a:lnTo>
                    <a:pt x="8407" y="1406"/>
                  </a:lnTo>
                  <a:close/>
                  <a:moveTo>
                    <a:pt x="5954" y="2120"/>
                  </a:moveTo>
                  <a:cubicBezTo>
                    <a:pt x="8074" y="2120"/>
                    <a:pt x="9812" y="3835"/>
                    <a:pt x="9812" y="5954"/>
                  </a:cubicBezTo>
                  <a:cubicBezTo>
                    <a:pt x="9812" y="8074"/>
                    <a:pt x="8074" y="9812"/>
                    <a:pt x="5954" y="9812"/>
                  </a:cubicBezTo>
                  <a:cubicBezTo>
                    <a:pt x="3835" y="9812"/>
                    <a:pt x="2120" y="8074"/>
                    <a:pt x="2120" y="5954"/>
                  </a:cubicBezTo>
                  <a:cubicBezTo>
                    <a:pt x="2120" y="3835"/>
                    <a:pt x="3835" y="2120"/>
                    <a:pt x="5954" y="2120"/>
                  </a:cubicBezTo>
                  <a:close/>
                  <a:moveTo>
                    <a:pt x="2120" y="8407"/>
                  </a:moveTo>
                  <a:lnTo>
                    <a:pt x="2120" y="9812"/>
                  </a:lnTo>
                  <a:lnTo>
                    <a:pt x="3525" y="9812"/>
                  </a:lnTo>
                  <a:lnTo>
                    <a:pt x="3525" y="10503"/>
                  </a:lnTo>
                  <a:lnTo>
                    <a:pt x="1429" y="10503"/>
                  </a:lnTo>
                  <a:lnTo>
                    <a:pt x="1429" y="8407"/>
                  </a:lnTo>
                  <a:close/>
                  <a:moveTo>
                    <a:pt x="10503" y="8407"/>
                  </a:moveTo>
                  <a:lnTo>
                    <a:pt x="10503" y="10503"/>
                  </a:lnTo>
                  <a:lnTo>
                    <a:pt x="8407" y="10503"/>
                  </a:lnTo>
                  <a:lnTo>
                    <a:pt x="8407" y="9812"/>
                  </a:lnTo>
                  <a:lnTo>
                    <a:pt x="9812" y="9812"/>
                  </a:lnTo>
                  <a:lnTo>
                    <a:pt x="9812" y="8407"/>
                  </a:lnTo>
                  <a:close/>
                  <a:moveTo>
                    <a:pt x="1" y="1"/>
                  </a:moveTo>
                  <a:lnTo>
                    <a:pt x="1" y="11932"/>
                  </a:lnTo>
                  <a:lnTo>
                    <a:pt x="11932" y="11932"/>
                  </a:lnTo>
                  <a:lnTo>
                    <a:pt x="119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71"/>
          <p:cNvGrpSpPr/>
          <p:nvPr/>
        </p:nvGrpSpPr>
        <p:grpSpPr>
          <a:xfrm>
            <a:off x="5367061" y="1482632"/>
            <a:ext cx="397775" cy="255946"/>
            <a:chOff x="5464305" y="1434844"/>
            <a:chExt cx="446437" cy="287257"/>
          </a:xfrm>
        </p:grpSpPr>
        <p:sp>
          <p:nvSpPr>
            <p:cNvPr id="1053" name="Google Shape;1053;p71"/>
            <p:cNvSpPr/>
            <p:nvPr/>
          </p:nvSpPr>
          <p:spPr>
            <a:xfrm>
              <a:off x="5779118" y="1434844"/>
              <a:ext cx="131624" cy="52500"/>
            </a:xfrm>
            <a:custGeom>
              <a:rect b="b" l="l" r="r" t="t"/>
              <a:pathLst>
                <a:path extrusionOk="0" h="1406" w="3525">
                  <a:moveTo>
                    <a:pt x="691" y="0"/>
                  </a:moveTo>
                  <a:cubicBezTo>
                    <a:pt x="310" y="0"/>
                    <a:pt x="0" y="310"/>
                    <a:pt x="0" y="715"/>
                  </a:cubicBezTo>
                  <a:lnTo>
                    <a:pt x="0" y="1406"/>
                  </a:lnTo>
                  <a:lnTo>
                    <a:pt x="3525" y="1406"/>
                  </a:lnTo>
                  <a:lnTo>
                    <a:pt x="35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71"/>
            <p:cNvSpPr/>
            <p:nvPr/>
          </p:nvSpPr>
          <p:spPr>
            <a:xfrm>
              <a:off x="5464305" y="1434844"/>
              <a:ext cx="288153" cy="52500"/>
            </a:xfrm>
            <a:custGeom>
              <a:rect b="b" l="l" r="r" t="t"/>
              <a:pathLst>
                <a:path extrusionOk="0" h="1406" w="7717">
                  <a:moveTo>
                    <a:pt x="1" y="0"/>
                  </a:moveTo>
                  <a:lnTo>
                    <a:pt x="1" y="1406"/>
                  </a:lnTo>
                  <a:lnTo>
                    <a:pt x="7717" y="1406"/>
                  </a:lnTo>
                  <a:lnTo>
                    <a:pt x="7717" y="715"/>
                  </a:lnTo>
                  <a:cubicBezTo>
                    <a:pt x="7717" y="310"/>
                    <a:pt x="7407" y="0"/>
                    <a:pt x="70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1"/>
            <p:cNvSpPr/>
            <p:nvPr/>
          </p:nvSpPr>
          <p:spPr>
            <a:xfrm>
              <a:off x="5779118" y="1513108"/>
              <a:ext cx="131624" cy="208992"/>
            </a:xfrm>
            <a:custGeom>
              <a:rect b="b" l="l" r="r" t="t"/>
              <a:pathLst>
                <a:path extrusionOk="0" h="5597" w="3525">
                  <a:moveTo>
                    <a:pt x="2453" y="1048"/>
                  </a:moveTo>
                  <a:lnTo>
                    <a:pt x="2453" y="1762"/>
                  </a:lnTo>
                  <a:lnTo>
                    <a:pt x="1048" y="1762"/>
                  </a:lnTo>
                  <a:lnTo>
                    <a:pt x="1048" y="1048"/>
                  </a:lnTo>
                  <a:close/>
                  <a:moveTo>
                    <a:pt x="2453" y="2453"/>
                  </a:moveTo>
                  <a:lnTo>
                    <a:pt x="2453" y="3144"/>
                  </a:lnTo>
                  <a:lnTo>
                    <a:pt x="1048" y="3144"/>
                  </a:lnTo>
                  <a:lnTo>
                    <a:pt x="1048" y="2453"/>
                  </a:lnTo>
                  <a:close/>
                  <a:moveTo>
                    <a:pt x="2453" y="3858"/>
                  </a:moveTo>
                  <a:lnTo>
                    <a:pt x="2453" y="4549"/>
                  </a:lnTo>
                  <a:lnTo>
                    <a:pt x="1048" y="4549"/>
                  </a:lnTo>
                  <a:lnTo>
                    <a:pt x="1048" y="3858"/>
                  </a:lnTo>
                  <a:close/>
                  <a:moveTo>
                    <a:pt x="0" y="0"/>
                  </a:moveTo>
                  <a:lnTo>
                    <a:pt x="0" y="4906"/>
                  </a:lnTo>
                  <a:cubicBezTo>
                    <a:pt x="0" y="5287"/>
                    <a:pt x="310" y="5597"/>
                    <a:pt x="691" y="5597"/>
                  </a:cubicBezTo>
                  <a:lnTo>
                    <a:pt x="3525" y="5597"/>
                  </a:lnTo>
                  <a:lnTo>
                    <a:pt x="35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1"/>
            <p:cNvSpPr/>
            <p:nvPr/>
          </p:nvSpPr>
          <p:spPr>
            <a:xfrm>
              <a:off x="5464305" y="1513108"/>
              <a:ext cx="288153" cy="208992"/>
            </a:xfrm>
            <a:custGeom>
              <a:rect b="b" l="l" r="r" t="t"/>
              <a:pathLst>
                <a:path extrusionOk="0" h="5597" w="7717">
                  <a:moveTo>
                    <a:pt x="2477" y="1048"/>
                  </a:moveTo>
                  <a:lnTo>
                    <a:pt x="2477" y="1762"/>
                  </a:lnTo>
                  <a:lnTo>
                    <a:pt x="1049" y="1762"/>
                  </a:lnTo>
                  <a:lnTo>
                    <a:pt x="1049" y="1048"/>
                  </a:lnTo>
                  <a:close/>
                  <a:moveTo>
                    <a:pt x="2477" y="2453"/>
                  </a:moveTo>
                  <a:lnTo>
                    <a:pt x="2477" y="3144"/>
                  </a:lnTo>
                  <a:lnTo>
                    <a:pt x="1049" y="3144"/>
                  </a:lnTo>
                  <a:lnTo>
                    <a:pt x="1049" y="2453"/>
                  </a:lnTo>
                  <a:close/>
                  <a:moveTo>
                    <a:pt x="2477" y="3858"/>
                  </a:moveTo>
                  <a:lnTo>
                    <a:pt x="2477" y="4549"/>
                  </a:lnTo>
                  <a:lnTo>
                    <a:pt x="1049" y="4549"/>
                  </a:lnTo>
                  <a:lnTo>
                    <a:pt x="1049" y="3858"/>
                  </a:lnTo>
                  <a:close/>
                  <a:moveTo>
                    <a:pt x="5264" y="929"/>
                  </a:moveTo>
                  <a:lnTo>
                    <a:pt x="5859" y="2453"/>
                  </a:lnTo>
                  <a:lnTo>
                    <a:pt x="6669" y="2453"/>
                  </a:lnTo>
                  <a:lnTo>
                    <a:pt x="6669" y="3144"/>
                  </a:lnTo>
                  <a:lnTo>
                    <a:pt x="5859" y="3144"/>
                  </a:lnTo>
                  <a:lnTo>
                    <a:pt x="5264" y="4692"/>
                  </a:lnTo>
                  <a:lnTo>
                    <a:pt x="4597" y="4430"/>
                  </a:lnTo>
                  <a:lnTo>
                    <a:pt x="5121" y="3144"/>
                  </a:lnTo>
                  <a:lnTo>
                    <a:pt x="4406" y="3144"/>
                  </a:lnTo>
                  <a:lnTo>
                    <a:pt x="3811" y="4049"/>
                  </a:lnTo>
                  <a:lnTo>
                    <a:pt x="3239" y="3668"/>
                  </a:lnTo>
                  <a:lnTo>
                    <a:pt x="3811" y="2810"/>
                  </a:lnTo>
                  <a:lnTo>
                    <a:pt x="3239" y="1953"/>
                  </a:lnTo>
                  <a:lnTo>
                    <a:pt x="3811" y="1572"/>
                  </a:lnTo>
                  <a:lnTo>
                    <a:pt x="4406" y="2453"/>
                  </a:lnTo>
                  <a:lnTo>
                    <a:pt x="5121" y="2453"/>
                  </a:lnTo>
                  <a:lnTo>
                    <a:pt x="4597" y="1191"/>
                  </a:lnTo>
                  <a:lnTo>
                    <a:pt x="5264" y="929"/>
                  </a:lnTo>
                  <a:close/>
                  <a:moveTo>
                    <a:pt x="1" y="0"/>
                  </a:moveTo>
                  <a:lnTo>
                    <a:pt x="1" y="5597"/>
                  </a:lnTo>
                  <a:lnTo>
                    <a:pt x="7026" y="5597"/>
                  </a:lnTo>
                  <a:cubicBezTo>
                    <a:pt x="7407" y="5597"/>
                    <a:pt x="7717" y="5287"/>
                    <a:pt x="7717" y="4906"/>
                  </a:cubicBezTo>
                  <a:lnTo>
                    <a:pt x="77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 name="Google Shape;1057;p71"/>
          <p:cNvGrpSpPr/>
          <p:nvPr/>
        </p:nvGrpSpPr>
        <p:grpSpPr>
          <a:xfrm>
            <a:off x="4723720" y="1403416"/>
            <a:ext cx="396977" cy="396977"/>
            <a:chOff x="4742261" y="1345937"/>
            <a:chExt cx="445541" cy="445541"/>
          </a:xfrm>
        </p:grpSpPr>
        <p:sp>
          <p:nvSpPr>
            <p:cNvPr id="1058" name="Google Shape;1058;p71"/>
            <p:cNvSpPr/>
            <p:nvPr/>
          </p:nvSpPr>
          <p:spPr>
            <a:xfrm>
              <a:off x="5056141" y="1399259"/>
              <a:ext cx="131661" cy="52500"/>
            </a:xfrm>
            <a:custGeom>
              <a:rect b="b" l="l" r="r" t="t"/>
              <a:pathLst>
                <a:path extrusionOk="0" h="1406" w="3526">
                  <a:moveTo>
                    <a:pt x="715" y="1"/>
                  </a:moveTo>
                  <a:cubicBezTo>
                    <a:pt x="310" y="1"/>
                    <a:pt x="1" y="311"/>
                    <a:pt x="1" y="692"/>
                  </a:cubicBezTo>
                  <a:lnTo>
                    <a:pt x="1" y="1406"/>
                  </a:lnTo>
                  <a:lnTo>
                    <a:pt x="3525" y="1406"/>
                  </a:lnTo>
                  <a:lnTo>
                    <a:pt x="35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1"/>
            <p:cNvSpPr/>
            <p:nvPr/>
          </p:nvSpPr>
          <p:spPr>
            <a:xfrm>
              <a:off x="5056141" y="1477523"/>
              <a:ext cx="131661" cy="208992"/>
            </a:xfrm>
            <a:custGeom>
              <a:rect b="b" l="l" r="r" t="t"/>
              <a:pathLst>
                <a:path extrusionOk="0" h="5597" w="3526">
                  <a:moveTo>
                    <a:pt x="2478" y="1048"/>
                  </a:moveTo>
                  <a:lnTo>
                    <a:pt x="2478" y="1739"/>
                  </a:lnTo>
                  <a:lnTo>
                    <a:pt x="1049" y="1739"/>
                  </a:lnTo>
                  <a:lnTo>
                    <a:pt x="1049" y="1048"/>
                  </a:lnTo>
                  <a:close/>
                  <a:moveTo>
                    <a:pt x="2478" y="2453"/>
                  </a:moveTo>
                  <a:lnTo>
                    <a:pt x="2478" y="3144"/>
                  </a:lnTo>
                  <a:lnTo>
                    <a:pt x="1049" y="3144"/>
                  </a:lnTo>
                  <a:lnTo>
                    <a:pt x="1049" y="2453"/>
                  </a:lnTo>
                  <a:close/>
                  <a:moveTo>
                    <a:pt x="2478" y="3859"/>
                  </a:moveTo>
                  <a:lnTo>
                    <a:pt x="2478" y="4549"/>
                  </a:lnTo>
                  <a:lnTo>
                    <a:pt x="1049" y="4549"/>
                  </a:lnTo>
                  <a:lnTo>
                    <a:pt x="1049" y="3859"/>
                  </a:lnTo>
                  <a:close/>
                  <a:moveTo>
                    <a:pt x="1" y="1"/>
                  </a:moveTo>
                  <a:lnTo>
                    <a:pt x="1" y="4906"/>
                  </a:lnTo>
                  <a:cubicBezTo>
                    <a:pt x="1" y="5287"/>
                    <a:pt x="310" y="5597"/>
                    <a:pt x="715" y="5597"/>
                  </a:cubicBezTo>
                  <a:lnTo>
                    <a:pt x="3525" y="5597"/>
                  </a:lnTo>
                  <a:lnTo>
                    <a:pt x="35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71"/>
            <p:cNvSpPr/>
            <p:nvPr/>
          </p:nvSpPr>
          <p:spPr>
            <a:xfrm>
              <a:off x="4742261" y="1730950"/>
              <a:ext cx="288153" cy="60528"/>
            </a:xfrm>
            <a:custGeom>
              <a:rect b="b" l="l" r="r" t="t"/>
              <a:pathLst>
                <a:path extrusionOk="0" h="1621" w="7717">
                  <a:moveTo>
                    <a:pt x="7716" y="1"/>
                  </a:moveTo>
                  <a:cubicBezTo>
                    <a:pt x="7502" y="120"/>
                    <a:pt x="7264" y="215"/>
                    <a:pt x="7002" y="215"/>
                  </a:cubicBezTo>
                  <a:lnTo>
                    <a:pt x="0" y="215"/>
                  </a:lnTo>
                  <a:lnTo>
                    <a:pt x="0" y="1620"/>
                  </a:lnTo>
                  <a:lnTo>
                    <a:pt x="6668" y="1620"/>
                  </a:lnTo>
                  <a:cubicBezTo>
                    <a:pt x="7240" y="1620"/>
                    <a:pt x="7716" y="1168"/>
                    <a:pt x="7716" y="572"/>
                  </a:cubicBezTo>
                  <a:lnTo>
                    <a:pt x="77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71"/>
            <p:cNvSpPr/>
            <p:nvPr/>
          </p:nvSpPr>
          <p:spPr>
            <a:xfrm>
              <a:off x="4874744" y="1413485"/>
              <a:ext cx="24047" cy="50745"/>
            </a:xfrm>
            <a:custGeom>
              <a:rect b="b" l="l" r="r" t="t"/>
              <a:pathLst>
                <a:path extrusionOk="0" h="1359" w="644">
                  <a:moveTo>
                    <a:pt x="310" y="1"/>
                  </a:moveTo>
                  <a:cubicBezTo>
                    <a:pt x="215" y="144"/>
                    <a:pt x="48" y="620"/>
                    <a:pt x="1" y="1358"/>
                  </a:cubicBezTo>
                  <a:lnTo>
                    <a:pt x="644" y="1358"/>
                  </a:lnTo>
                  <a:cubicBezTo>
                    <a:pt x="596" y="620"/>
                    <a:pt x="429" y="144"/>
                    <a:pt x="3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71"/>
            <p:cNvSpPr/>
            <p:nvPr/>
          </p:nvSpPr>
          <p:spPr>
            <a:xfrm>
              <a:off x="4822281" y="1420617"/>
              <a:ext cx="32934" cy="43613"/>
            </a:xfrm>
            <a:custGeom>
              <a:rect b="b" l="l" r="r" t="t"/>
              <a:pathLst>
                <a:path extrusionOk="0" h="1168" w="882">
                  <a:moveTo>
                    <a:pt x="882" y="0"/>
                  </a:moveTo>
                  <a:lnTo>
                    <a:pt x="882" y="0"/>
                  </a:lnTo>
                  <a:cubicBezTo>
                    <a:pt x="429" y="239"/>
                    <a:pt x="120" y="667"/>
                    <a:pt x="1" y="1167"/>
                  </a:cubicBezTo>
                  <a:lnTo>
                    <a:pt x="691" y="1167"/>
                  </a:lnTo>
                  <a:cubicBezTo>
                    <a:pt x="715" y="763"/>
                    <a:pt x="763" y="358"/>
                    <a:pt x="8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71"/>
            <p:cNvSpPr/>
            <p:nvPr/>
          </p:nvSpPr>
          <p:spPr>
            <a:xfrm>
              <a:off x="4874744" y="1490854"/>
              <a:ext cx="24047" cy="50745"/>
            </a:xfrm>
            <a:custGeom>
              <a:rect b="b" l="l" r="r" t="t"/>
              <a:pathLst>
                <a:path extrusionOk="0" h="1359" w="644">
                  <a:moveTo>
                    <a:pt x="1" y="1"/>
                  </a:moveTo>
                  <a:cubicBezTo>
                    <a:pt x="48" y="739"/>
                    <a:pt x="215" y="1215"/>
                    <a:pt x="310" y="1358"/>
                  </a:cubicBezTo>
                  <a:cubicBezTo>
                    <a:pt x="429" y="1215"/>
                    <a:pt x="596" y="739"/>
                    <a:pt x="6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71"/>
            <p:cNvSpPr/>
            <p:nvPr/>
          </p:nvSpPr>
          <p:spPr>
            <a:xfrm>
              <a:off x="4918319" y="1420617"/>
              <a:ext cx="32038" cy="43613"/>
            </a:xfrm>
            <a:custGeom>
              <a:rect b="b" l="l" r="r" t="t"/>
              <a:pathLst>
                <a:path extrusionOk="0" h="1168" w="858">
                  <a:moveTo>
                    <a:pt x="1" y="0"/>
                  </a:moveTo>
                  <a:cubicBezTo>
                    <a:pt x="96" y="358"/>
                    <a:pt x="167" y="763"/>
                    <a:pt x="191" y="1167"/>
                  </a:cubicBezTo>
                  <a:lnTo>
                    <a:pt x="858" y="1167"/>
                  </a:lnTo>
                  <a:cubicBezTo>
                    <a:pt x="763" y="667"/>
                    <a:pt x="429" y="23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71"/>
            <p:cNvSpPr/>
            <p:nvPr/>
          </p:nvSpPr>
          <p:spPr>
            <a:xfrm>
              <a:off x="4742261" y="1345937"/>
              <a:ext cx="288153" cy="366380"/>
            </a:xfrm>
            <a:custGeom>
              <a:rect b="b" l="l" r="r" t="t"/>
              <a:pathLst>
                <a:path extrusionOk="0" h="9812" w="7717">
                  <a:moveTo>
                    <a:pt x="3858" y="1072"/>
                  </a:moveTo>
                  <a:cubicBezTo>
                    <a:pt x="5216" y="1072"/>
                    <a:pt x="6311" y="2167"/>
                    <a:pt x="6311" y="3525"/>
                  </a:cubicBezTo>
                  <a:cubicBezTo>
                    <a:pt x="6311" y="4882"/>
                    <a:pt x="5216" y="5977"/>
                    <a:pt x="3858" y="5977"/>
                  </a:cubicBezTo>
                  <a:cubicBezTo>
                    <a:pt x="2525" y="5977"/>
                    <a:pt x="1429" y="4882"/>
                    <a:pt x="1429" y="3525"/>
                  </a:cubicBezTo>
                  <a:cubicBezTo>
                    <a:pt x="1429" y="2167"/>
                    <a:pt x="2525" y="1072"/>
                    <a:pt x="3858" y="1072"/>
                  </a:cubicBezTo>
                  <a:close/>
                  <a:moveTo>
                    <a:pt x="6311" y="6668"/>
                  </a:moveTo>
                  <a:lnTo>
                    <a:pt x="6311" y="7383"/>
                  </a:lnTo>
                  <a:lnTo>
                    <a:pt x="1429" y="7383"/>
                  </a:lnTo>
                  <a:lnTo>
                    <a:pt x="1429" y="6668"/>
                  </a:lnTo>
                  <a:close/>
                  <a:moveTo>
                    <a:pt x="6311" y="8073"/>
                  </a:moveTo>
                  <a:lnTo>
                    <a:pt x="6311" y="8764"/>
                  </a:lnTo>
                  <a:lnTo>
                    <a:pt x="1429" y="8764"/>
                  </a:lnTo>
                  <a:lnTo>
                    <a:pt x="1429" y="8073"/>
                  </a:lnTo>
                  <a:close/>
                  <a:moveTo>
                    <a:pt x="0" y="0"/>
                  </a:moveTo>
                  <a:lnTo>
                    <a:pt x="0" y="9812"/>
                  </a:lnTo>
                  <a:lnTo>
                    <a:pt x="7002" y="9812"/>
                  </a:lnTo>
                  <a:cubicBezTo>
                    <a:pt x="7407" y="9812"/>
                    <a:pt x="7716" y="9502"/>
                    <a:pt x="7716" y="9121"/>
                  </a:cubicBezTo>
                  <a:lnTo>
                    <a:pt x="77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71"/>
            <p:cNvSpPr/>
            <p:nvPr/>
          </p:nvSpPr>
          <p:spPr>
            <a:xfrm>
              <a:off x="4822281" y="1490854"/>
              <a:ext cx="32934" cy="43613"/>
            </a:xfrm>
            <a:custGeom>
              <a:rect b="b" l="l" r="r" t="t"/>
              <a:pathLst>
                <a:path extrusionOk="0" h="1168" w="882">
                  <a:moveTo>
                    <a:pt x="1" y="1"/>
                  </a:moveTo>
                  <a:cubicBezTo>
                    <a:pt x="120" y="501"/>
                    <a:pt x="453" y="930"/>
                    <a:pt x="882" y="1168"/>
                  </a:cubicBezTo>
                  <a:cubicBezTo>
                    <a:pt x="763" y="834"/>
                    <a:pt x="715" y="429"/>
                    <a:pt x="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71"/>
            <p:cNvSpPr/>
            <p:nvPr/>
          </p:nvSpPr>
          <p:spPr>
            <a:xfrm>
              <a:off x="4918319" y="1490854"/>
              <a:ext cx="32038" cy="43613"/>
            </a:xfrm>
            <a:custGeom>
              <a:rect b="b" l="l" r="r" t="t"/>
              <a:pathLst>
                <a:path extrusionOk="0" h="1168" w="858">
                  <a:moveTo>
                    <a:pt x="191" y="1"/>
                  </a:moveTo>
                  <a:cubicBezTo>
                    <a:pt x="167" y="406"/>
                    <a:pt x="96" y="810"/>
                    <a:pt x="1" y="1168"/>
                  </a:cubicBezTo>
                  <a:cubicBezTo>
                    <a:pt x="429" y="930"/>
                    <a:pt x="763" y="501"/>
                    <a:pt x="8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 name="Google Shape;1068;p71"/>
          <p:cNvGrpSpPr/>
          <p:nvPr/>
        </p:nvGrpSpPr>
        <p:grpSpPr>
          <a:xfrm>
            <a:off x="5386890" y="3889646"/>
            <a:ext cx="397742" cy="396977"/>
            <a:chOff x="5486560" y="4136318"/>
            <a:chExt cx="446400" cy="445541"/>
          </a:xfrm>
        </p:grpSpPr>
        <p:sp>
          <p:nvSpPr>
            <p:cNvPr id="1069" name="Google Shape;1069;p71"/>
            <p:cNvSpPr/>
            <p:nvPr/>
          </p:nvSpPr>
          <p:spPr>
            <a:xfrm>
              <a:off x="5486560" y="4371971"/>
              <a:ext cx="209888" cy="209888"/>
            </a:xfrm>
            <a:custGeom>
              <a:rect b="b" l="l" r="r" t="t"/>
              <a:pathLst>
                <a:path extrusionOk="0" h="5621" w="5621">
                  <a:moveTo>
                    <a:pt x="4025" y="1477"/>
                  </a:moveTo>
                  <a:lnTo>
                    <a:pt x="4430" y="2025"/>
                  </a:lnTo>
                  <a:lnTo>
                    <a:pt x="2953" y="3144"/>
                  </a:lnTo>
                  <a:lnTo>
                    <a:pt x="1786" y="3144"/>
                  </a:lnTo>
                  <a:lnTo>
                    <a:pt x="1786" y="2453"/>
                  </a:lnTo>
                  <a:lnTo>
                    <a:pt x="2715" y="2453"/>
                  </a:lnTo>
                  <a:lnTo>
                    <a:pt x="4025" y="1477"/>
                  </a:lnTo>
                  <a:close/>
                  <a:moveTo>
                    <a:pt x="2834" y="0"/>
                  </a:moveTo>
                  <a:cubicBezTo>
                    <a:pt x="1286" y="0"/>
                    <a:pt x="0" y="1239"/>
                    <a:pt x="0" y="2787"/>
                  </a:cubicBezTo>
                  <a:cubicBezTo>
                    <a:pt x="0" y="4335"/>
                    <a:pt x="1286" y="5621"/>
                    <a:pt x="2834" y="5621"/>
                  </a:cubicBezTo>
                  <a:cubicBezTo>
                    <a:pt x="4382" y="5621"/>
                    <a:pt x="5620" y="4335"/>
                    <a:pt x="5620" y="2787"/>
                  </a:cubicBezTo>
                  <a:cubicBezTo>
                    <a:pt x="5620" y="1262"/>
                    <a:pt x="4358" y="0"/>
                    <a:pt x="28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71"/>
            <p:cNvSpPr/>
            <p:nvPr/>
          </p:nvSpPr>
          <p:spPr>
            <a:xfrm>
              <a:off x="5723071" y="4371971"/>
              <a:ext cx="209888" cy="209888"/>
            </a:xfrm>
            <a:custGeom>
              <a:rect b="b" l="l" r="r" t="t"/>
              <a:pathLst>
                <a:path extrusionOk="0" h="5621" w="5621">
                  <a:moveTo>
                    <a:pt x="3144" y="1739"/>
                  </a:moveTo>
                  <a:lnTo>
                    <a:pt x="3144" y="2977"/>
                  </a:lnTo>
                  <a:lnTo>
                    <a:pt x="1596" y="4144"/>
                  </a:lnTo>
                  <a:lnTo>
                    <a:pt x="1191" y="3572"/>
                  </a:lnTo>
                  <a:lnTo>
                    <a:pt x="2430" y="2620"/>
                  </a:lnTo>
                  <a:lnTo>
                    <a:pt x="2430" y="1739"/>
                  </a:lnTo>
                  <a:close/>
                  <a:moveTo>
                    <a:pt x="2787" y="0"/>
                  </a:moveTo>
                  <a:cubicBezTo>
                    <a:pt x="1239" y="0"/>
                    <a:pt x="1" y="1262"/>
                    <a:pt x="1" y="2787"/>
                  </a:cubicBezTo>
                  <a:cubicBezTo>
                    <a:pt x="1" y="4335"/>
                    <a:pt x="1239" y="5621"/>
                    <a:pt x="2787" y="5621"/>
                  </a:cubicBezTo>
                  <a:cubicBezTo>
                    <a:pt x="4335" y="5621"/>
                    <a:pt x="5621" y="4335"/>
                    <a:pt x="5621" y="2787"/>
                  </a:cubicBezTo>
                  <a:cubicBezTo>
                    <a:pt x="5621" y="1262"/>
                    <a:pt x="4335" y="0"/>
                    <a:pt x="2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71"/>
            <p:cNvSpPr/>
            <p:nvPr/>
          </p:nvSpPr>
          <p:spPr>
            <a:xfrm>
              <a:off x="5486560" y="4136318"/>
              <a:ext cx="209888" cy="209888"/>
            </a:xfrm>
            <a:custGeom>
              <a:rect b="b" l="l" r="r" t="t"/>
              <a:pathLst>
                <a:path extrusionOk="0" h="5621" w="5621">
                  <a:moveTo>
                    <a:pt x="3191" y="1072"/>
                  </a:moveTo>
                  <a:lnTo>
                    <a:pt x="3191" y="2477"/>
                  </a:lnTo>
                  <a:lnTo>
                    <a:pt x="3882" y="2477"/>
                  </a:lnTo>
                  <a:lnTo>
                    <a:pt x="3882" y="3168"/>
                  </a:lnTo>
                  <a:lnTo>
                    <a:pt x="2477" y="3168"/>
                  </a:lnTo>
                  <a:lnTo>
                    <a:pt x="2477" y="1072"/>
                  </a:lnTo>
                  <a:close/>
                  <a:moveTo>
                    <a:pt x="2834" y="1"/>
                  </a:moveTo>
                  <a:cubicBezTo>
                    <a:pt x="1286" y="1"/>
                    <a:pt x="0" y="1263"/>
                    <a:pt x="0" y="2811"/>
                  </a:cubicBezTo>
                  <a:cubicBezTo>
                    <a:pt x="0" y="4359"/>
                    <a:pt x="1286" y="5621"/>
                    <a:pt x="2834" y="5621"/>
                  </a:cubicBezTo>
                  <a:cubicBezTo>
                    <a:pt x="4382" y="5621"/>
                    <a:pt x="5620" y="4359"/>
                    <a:pt x="5620" y="2811"/>
                  </a:cubicBezTo>
                  <a:cubicBezTo>
                    <a:pt x="5620" y="1263"/>
                    <a:pt x="4358" y="1"/>
                    <a:pt x="2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71"/>
            <p:cNvSpPr/>
            <p:nvPr/>
          </p:nvSpPr>
          <p:spPr>
            <a:xfrm>
              <a:off x="5723071" y="4136318"/>
              <a:ext cx="209888" cy="209888"/>
            </a:xfrm>
            <a:custGeom>
              <a:rect b="b" l="l" r="r" t="t"/>
              <a:pathLst>
                <a:path extrusionOk="0" h="5621" w="5621">
                  <a:moveTo>
                    <a:pt x="3144" y="1072"/>
                  </a:moveTo>
                  <a:lnTo>
                    <a:pt x="3144" y="2620"/>
                  </a:lnTo>
                  <a:lnTo>
                    <a:pt x="4049" y="3215"/>
                  </a:lnTo>
                  <a:lnTo>
                    <a:pt x="3644" y="3811"/>
                  </a:lnTo>
                  <a:lnTo>
                    <a:pt x="2454" y="3001"/>
                  </a:lnTo>
                  <a:lnTo>
                    <a:pt x="2454" y="1072"/>
                  </a:lnTo>
                  <a:close/>
                  <a:moveTo>
                    <a:pt x="2787" y="1"/>
                  </a:moveTo>
                  <a:cubicBezTo>
                    <a:pt x="1239" y="1"/>
                    <a:pt x="1" y="1263"/>
                    <a:pt x="1" y="2811"/>
                  </a:cubicBezTo>
                  <a:cubicBezTo>
                    <a:pt x="1" y="4359"/>
                    <a:pt x="1239" y="5621"/>
                    <a:pt x="2787" y="5621"/>
                  </a:cubicBezTo>
                  <a:cubicBezTo>
                    <a:pt x="4335" y="5621"/>
                    <a:pt x="5621" y="4359"/>
                    <a:pt x="5621" y="2811"/>
                  </a:cubicBezTo>
                  <a:cubicBezTo>
                    <a:pt x="5621" y="1263"/>
                    <a:pt x="4335" y="1"/>
                    <a:pt x="2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p71"/>
          <p:cNvGrpSpPr/>
          <p:nvPr/>
        </p:nvGrpSpPr>
        <p:grpSpPr>
          <a:xfrm>
            <a:off x="5386890" y="2047556"/>
            <a:ext cx="397742" cy="343878"/>
            <a:chOff x="5486560" y="2068877"/>
            <a:chExt cx="446400" cy="385946"/>
          </a:xfrm>
        </p:grpSpPr>
        <p:sp>
          <p:nvSpPr>
            <p:cNvPr id="1074" name="Google Shape;1074;p71"/>
            <p:cNvSpPr/>
            <p:nvPr/>
          </p:nvSpPr>
          <p:spPr>
            <a:xfrm>
              <a:off x="5486560" y="2428984"/>
              <a:ext cx="446400" cy="25839"/>
            </a:xfrm>
            <a:custGeom>
              <a:rect b="b" l="l" r="r" t="t"/>
              <a:pathLst>
                <a:path extrusionOk="0" h="692" w="11955">
                  <a:moveTo>
                    <a:pt x="0" y="1"/>
                  </a:moveTo>
                  <a:lnTo>
                    <a:pt x="0" y="692"/>
                  </a:lnTo>
                  <a:lnTo>
                    <a:pt x="11955" y="692"/>
                  </a:lnTo>
                  <a:lnTo>
                    <a:pt x="119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71"/>
            <p:cNvSpPr/>
            <p:nvPr/>
          </p:nvSpPr>
          <p:spPr>
            <a:xfrm>
              <a:off x="5713288" y="2068877"/>
              <a:ext cx="89840" cy="133416"/>
            </a:xfrm>
            <a:custGeom>
              <a:rect b="b" l="l" r="r" t="t"/>
              <a:pathLst>
                <a:path extrusionOk="0" h="3573" w="2406">
                  <a:moveTo>
                    <a:pt x="477" y="0"/>
                  </a:moveTo>
                  <a:lnTo>
                    <a:pt x="1" y="2453"/>
                  </a:lnTo>
                  <a:lnTo>
                    <a:pt x="2406" y="3572"/>
                  </a:lnTo>
                  <a:lnTo>
                    <a:pt x="2406" y="3572"/>
                  </a:lnTo>
                  <a:lnTo>
                    <a:pt x="1430" y="572"/>
                  </a:lnTo>
                  <a:lnTo>
                    <a:pt x="4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71"/>
            <p:cNvSpPr/>
            <p:nvPr/>
          </p:nvSpPr>
          <p:spPr>
            <a:xfrm>
              <a:off x="5542570" y="2077764"/>
              <a:ext cx="360182" cy="299467"/>
            </a:xfrm>
            <a:custGeom>
              <a:rect b="b" l="l" r="r" t="t"/>
              <a:pathLst>
                <a:path extrusionOk="0" h="8020" w="9646">
                  <a:moveTo>
                    <a:pt x="3001" y="3406"/>
                  </a:moveTo>
                  <a:lnTo>
                    <a:pt x="3644" y="3691"/>
                  </a:lnTo>
                  <a:lnTo>
                    <a:pt x="3358" y="4334"/>
                  </a:lnTo>
                  <a:lnTo>
                    <a:pt x="2715" y="4049"/>
                  </a:lnTo>
                  <a:lnTo>
                    <a:pt x="3001" y="3406"/>
                  </a:lnTo>
                  <a:close/>
                  <a:moveTo>
                    <a:pt x="4287" y="4001"/>
                  </a:moveTo>
                  <a:lnTo>
                    <a:pt x="4906" y="4287"/>
                  </a:lnTo>
                  <a:lnTo>
                    <a:pt x="4620" y="4930"/>
                  </a:lnTo>
                  <a:lnTo>
                    <a:pt x="3977" y="4644"/>
                  </a:lnTo>
                  <a:lnTo>
                    <a:pt x="4287" y="4001"/>
                  </a:lnTo>
                  <a:close/>
                  <a:moveTo>
                    <a:pt x="5549" y="4596"/>
                  </a:moveTo>
                  <a:lnTo>
                    <a:pt x="6168" y="4882"/>
                  </a:lnTo>
                  <a:lnTo>
                    <a:pt x="5883" y="5525"/>
                  </a:lnTo>
                  <a:lnTo>
                    <a:pt x="5240" y="5216"/>
                  </a:lnTo>
                  <a:lnTo>
                    <a:pt x="5549" y="4596"/>
                  </a:lnTo>
                  <a:close/>
                  <a:moveTo>
                    <a:pt x="1524" y="0"/>
                  </a:moveTo>
                  <a:lnTo>
                    <a:pt x="334" y="2548"/>
                  </a:lnTo>
                  <a:cubicBezTo>
                    <a:pt x="0" y="3239"/>
                    <a:pt x="310" y="4073"/>
                    <a:pt x="1001" y="4406"/>
                  </a:cubicBezTo>
                  <a:lnTo>
                    <a:pt x="2906" y="5287"/>
                  </a:lnTo>
                  <a:lnTo>
                    <a:pt x="762" y="6597"/>
                  </a:lnTo>
                  <a:lnTo>
                    <a:pt x="2025" y="7192"/>
                  </a:lnTo>
                  <a:lnTo>
                    <a:pt x="5430" y="6478"/>
                  </a:lnTo>
                  <a:lnTo>
                    <a:pt x="8621" y="7954"/>
                  </a:lnTo>
                  <a:cubicBezTo>
                    <a:pt x="8711" y="7999"/>
                    <a:pt x="8807" y="8020"/>
                    <a:pt x="8903" y="8020"/>
                  </a:cubicBezTo>
                  <a:cubicBezTo>
                    <a:pt x="9166" y="8020"/>
                    <a:pt x="9428" y="7865"/>
                    <a:pt x="9550" y="7621"/>
                  </a:cubicBezTo>
                  <a:cubicBezTo>
                    <a:pt x="9598" y="7502"/>
                    <a:pt x="9621" y="7383"/>
                    <a:pt x="9645" y="7287"/>
                  </a:cubicBezTo>
                  <a:cubicBezTo>
                    <a:pt x="9599" y="7242"/>
                    <a:pt x="7238" y="6159"/>
                    <a:pt x="7145" y="6120"/>
                  </a:cubicBezTo>
                  <a:lnTo>
                    <a:pt x="7145" y="6120"/>
                  </a:lnTo>
                  <a:cubicBezTo>
                    <a:pt x="7216" y="6001"/>
                    <a:pt x="7899" y="4523"/>
                    <a:pt x="7885" y="4523"/>
                  </a:cubicBezTo>
                  <a:lnTo>
                    <a:pt x="7885" y="4523"/>
                  </a:lnTo>
                  <a:cubicBezTo>
                    <a:pt x="7885" y="4523"/>
                    <a:pt x="7884" y="4523"/>
                    <a:pt x="7883" y="4525"/>
                  </a:cubicBezTo>
                  <a:lnTo>
                    <a:pt x="2834" y="2167"/>
                  </a:lnTo>
                  <a:lnTo>
                    <a:pt x="2787" y="596"/>
                  </a:lnTo>
                  <a:lnTo>
                    <a:pt x="15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71"/>
            <p:cNvSpPr/>
            <p:nvPr/>
          </p:nvSpPr>
          <p:spPr>
            <a:xfrm>
              <a:off x="5844015" y="2258265"/>
              <a:ext cx="61387" cy="64075"/>
            </a:xfrm>
            <a:custGeom>
              <a:rect b="b" l="l" r="r" t="t"/>
              <a:pathLst>
                <a:path extrusionOk="0" h="1716" w="1644">
                  <a:moveTo>
                    <a:pt x="453" y="1"/>
                  </a:moveTo>
                  <a:lnTo>
                    <a:pt x="0" y="929"/>
                  </a:lnTo>
                  <a:lnTo>
                    <a:pt x="1644" y="1715"/>
                  </a:lnTo>
                  <a:cubicBezTo>
                    <a:pt x="1572" y="906"/>
                    <a:pt x="1096" y="286"/>
                    <a:pt x="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 name="Google Shape;1078;p71"/>
          <p:cNvGrpSpPr/>
          <p:nvPr/>
        </p:nvGrpSpPr>
        <p:grpSpPr>
          <a:xfrm>
            <a:off x="5386890" y="2611647"/>
            <a:ext cx="397742" cy="396977"/>
            <a:chOff x="5486560" y="2701977"/>
            <a:chExt cx="446400" cy="445541"/>
          </a:xfrm>
        </p:grpSpPr>
        <p:sp>
          <p:nvSpPr>
            <p:cNvPr id="1079" name="Google Shape;1079;p71"/>
            <p:cNvSpPr/>
            <p:nvPr/>
          </p:nvSpPr>
          <p:spPr>
            <a:xfrm>
              <a:off x="5486560" y="2701977"/>
              <a:ext cx="446400" cy="445541"/>
            </a:xfrm>
            <a:custGeom>
              <a:rect b="b" l="l" r="r" t="t"/>
              <a:pathLst>
                <a:path extrusionOk="0" h="11932" w="11955">
                  <a:moveTo>
                    <a:pt x="5977" y="715"/>
                  </a:moveTo>
                  <a:cubicBezTo>
                    <a:pt x="7430" y="715"/>
                    <a:pt x="8764" y="1311"/>
                    <a:pt x="9716" y="2263"/>
                  </a:cubicBezTo>
                  <a:lnTo>
                    <a:pt x="1810" y="9146"/>
                  </a:lnTo>
                  <a:cubicBezTo>
                    <a:pt x="1143" y="8265"/>
                    <a:pt x="714" y="7169"/>
                    <a:pt x="714" y="5978"/>
                  </a:cubicBezTo>
                  <a:cubicBezTo>
                    <a:pt x="714" y="3073"/>
                    <a:pt x="3072" y="715"/>
                    <a:pt x="5977" y="715"/>
                  </a:cubicBezTo>
                  <a:close/>
                  <a:moveTo>
                    <a:pt x="10169" y="2787"/>
                  </a:moveTo>
                  <a:cubicBezTo>
                    <a:pt x="10836" y="3692"/>
                    <a:pt x="11240" y="4788"/>
                    <a:pt x="11240" y="5978"/>
                  </a:cubicBezTo>
                  <a:cubicBezTo>
                    <a:pt x="11240" y="8860"/>
                    <a:pt x="8859" y="11241"/>
                    <a:pt x="5977" y="11241"/>
                  </a:cubicBezTo>
                  <a:cubicBezTo>
                    <a:pt x="4525" y="11241"/>
                    <a:pt x="3215" y="10622"/>
                    <a:pt x="2262" y="9693"/>
                  </a:cubicBezTo>
                  <a:lnTo>
                    <a:pt x="10169" y="2787"/>
                  </a:lnTo>
                  <a:close/>
                  <a:moveTo>
                    <a:pt x="5977" y="1"/>
                  </a:moveTo>
                  <a:cubicBezTo>
                    <a:pt x="2691" y="1"/>
                    <a:pt x="0" y="2692"/>
                    <a:pt x="0" y="5978"/>
                  </a:cubicBezTo>
                  <a:cubicBezTo>
                    <a:pt x="0" y="9241"/>
                    <a:pt x="2691" y="11932"/>
                    <a:pt x="5977" y="11932"/>
                  </a:cubicBezTo>
                  <a:cubicBezTo>
                    <a:pt x="9264" y="11932"/>
                    <a:pt x="11955" y="9241"/>
                    <a:pt x="11955" y="5978"/>
                  </a:cubicBezTo>
                  <a:cubicBezTo>
                    <a:pt x="11955" y="2692"/>
                    <a:pt x="9264" y="1"/>
                    <a:pt x="59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71"/>
            <p:cNvSpPr/>
            <p:nvPr/>
          </p:nvSpPr>
          <p:spPr>
            <a:xfrm>
              <a:off x="5592344" y="2781137"/>
              <a:ext cx="156567" cy="104963"/>
            </a:xfrm>
            <a:custGeom>
              <a:rect b="b" l="l" r="r" t="t"/>
              <a:pathLst>
                <a:path extrusionOk="0" h="2811" w="4193">
                  <a:moveTo>
                    <a:pt x="3502" y="0"/>
                  </a:moveTo>
                  <a:lnTo>
                    <a:pt x="3502" y="715"/>
                  </a:lnTo>
                  <a:cubicBezTo>
                    <a:pt x="3502" y="1096"/>
                    <a:pt x="3192" y="1405"/>
                    <a:pt x="2787" y="1405"/>
                  </a:cubicBezTo>
                  <a:lnTo>
                    <a:pt x="1406" y="1405"/>
                  </a:lnTo>
                  <a:cubicBezTo>
                    <a:pt x="620" y="1405"/>
                    <a:pt x="1" y="2025"/>
                    <a:pt x="1" y="2811"/>
                  </a:cubicBezTo>
                  <a:lnTo>
                    <a:pt x="692" y="2811"/>
                  </a:lnTo>
                  <a:cubicBezTo>
                    <a:pt x="692" y="2429"/>
                    <a:pt x="1001" y="2096"/>
                    <a:pt x="1406" y="2096"/>
                  </a:cubicBezTo>
                  <a:lnTo>
                    <a:pt x="2787" y="2096"/>
                  </a:lnTo>
                  <a:cubicBezTo>
                    <a:pt x="3573" y="2096"/>
                    <a:pt x="4192" y="1477"/>
                    <a:pt x="4192" y="715"/>
                  </a:cubicBezTo>
                  <a:lnTo>
                    <a:pt x="41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71"/>
            <p:cNvSpPr/>
            <p:nvPr/>
          </p:nvSpPr>
          <p:spPr>
            <a:xfrm>
              <a:off x="5801336" y="2925195"/>
              <a:ext cx="79161" cy="51604"/>
            </a:xfrm>
            <a:custGeom>
              <a:rect b="b" l="l" r="r" t="t"/>
              <a:pathLst>
                <a:path extrusionOk="0" h="1382" w="2120">
                  <a:moveTo>
                    <a:pt x="0" y="0"/>
                  </a:moveTo>
                  <a:lnTo>
                    <a:pt x="0" y="1382"/>
                  </a:lnTo>
                  <a:lnTo>
                    <a:pt x="2120" y="1382"/>
                  </a:lnTo>
                  <a:lnTo>
                    <a:pt x="21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71"/>
            <p:cNvSpPr/>
            <p:nvPr/>
          </p:nvSpPr>
          <p:spPr>
            <a:xfrm>
              <a:off x="5709741" y="2925195"/>
              <a:ext cx="64934" cy="52500"/>
            </a:xfrm>
            <a:custGeom>
              <a:rect b="b" l="l" r="r" t="t"/>
              <a:pathLst>
                <a:path extrusionOk="0" h="1406" w="1739">
                  <a:moveTo>
                    <a:pt x="1596" y="0"/>
                  </a:moveTo>
                  <a:lnTo>
                    <a:pt x="0" y="1405"/>
                  </a:lnTo>
                  <a:lnTo>
                    <a:pt x="1739" y="1405"/>
                  </a:ln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1"/>
            <p:cNvSpPr/>
            <p:nvPr/>
          </p:nvSpPr>
          <p:spPr>
            <a:xfrm>
              <a:off x="5565683" y="2925195"/>
              <a:ext cx="52500" cy="52500"/>
            </a:xfrm>
            <a:custGeom>
              <a:rect b="b" l="l" r="r" t="t"/>
              <a:pathLst>
                <a:path extrusionOk="0" h="1406" w="1406">
                  <a:moveTo>
                    <a:pt x="1" y="0"/>
                  </a:moveTo>
                  <a:lnTo>
                    <a:pt x="1" y="1405"/>
                  </a:lnTo>
                  <a:lnTo>
                    <a:pt x="667" y="1405"/>
                  </a:lnTo>
                  <a:lnTo>
                    <a:pt x="1406" y="739"/>
                  </a:lnTo>
                  <a:lnTo>
                    <a:pt x="14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 name="Google Shape;1084;p71"/>
          <p:cNvGrpSpPr/>
          <p:nvPr/>
        </p:nvGrpSpPr>
        <p:grpSpPr>
          <a:xfrm>
            <a:off x="5386091" y="3255820"/>
            <a:ext cx="399339" cy="396977"/>
            <a:chOff x="5485663" y="3424954"/>
            <a:chExt cx="448192" cy="445541"/>
          </a:xfrm>
        </p:grpSpPr>
        <p:sp>
          <p:nvSpPr>
            <p:cNvPr id="1085" name="Google Shape;1085;p71"/>
            <p:cNvSpPr/>
            <p:nvPr/>
          </p:nvSpPr>
          <p:spPr>
            <a:xfrm>
              <a:off x="5670608" y="3424954"/>
              <a:ext cx="78302" cy="261455"/>
            </a:xfrm>
            <a:custGeom>
              <a:rect b="b" l="l" r="r" t="t"/>
              <a:pathLst>
                <a:path extrusionOk="0" h="7002" w="2097">
                  <a:moveTo>
                    <a:pt x="1025" y="0"/>
                  </a:moveTo>
                  <a:cubicBezTo>
                    <a:pt x="596" y="24"/>
                    <a:pt x="1" y="1834"/>
                    <a:pt x="1" y="3501"/>
                  </a:cubicBezTo>
                  <a:cubicBezTo>
                    <a:pt x="1" y="4263"/>
                    <a:pt x="120" y="4977"/>
                    <a:pt x="334" y="5525"/>
                  </a:cubicBezTo>
                  <a:cubicBezTo>
                    <a:pt x="525" y="5977"/>
                    <a:pt x="644" y="6478"/>
                    <a:pt x="667" y="7001"/>
                  </a:cubicBezTo>
                  <a:lnTo>
                    <a:pt x="1406" y="7001"/>
                  </a:lnTo>
                  <a:cubicBezTo>
                    <a:pt x="1453" y="6478"/>
                    <a:pt x="1549" y="5977"/>
                    <a:pt x="1739" y="5525"/>
                  </a:cubicBezTo>
                  <a:cubicBezTo>
                    <a:pt x="1977" y="4977"/>
                    <a:pt x="2096" y="4263"/>
                    <a:pt x="2096" y="3525"/>
                  </a:cubicBezTo>
                  <a:cubicBezTo>
                    <a:pt x="2096" y="1810"/>
                    <a:pt x="1477" y="24"/>
                    <a:pt x="1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71"/>
            <p:cNvSpPr/>
            <p:nvPr/>
          </p:nvSpPr>
          <p:spPr>
            <a:xfrm>
              <a:off x="5747081" y="3430256"/>
              <a:ext cx="106755" cy="256152"/>
            </a:xfrm>
            <a:custGeom>
              <a:rect b="b" l="l" r="r" t="t"/>
              <a:pathLst>
                <a:path extrusionOk="0" h="6860" w="2859">
                  <a:moveTo>
                    <a:pt x="1" y="1"/>
                  </a:moveTo>
                  <a:cubicBezTo>
                    <a:pt x="453" y="811"/>
                    <a:pt x="739" y="2144"/>
                    <a:pt x="739" y="3359"/>
                  </a:cubicBezTo>
                  <a:cubicBezTo>
                    <a:pt x="739" y="4216"/>
                    <a:pt x="596" y="5026"/>
                    <a:pt x="358" y="5645"/>
                  </a:cubicBezTo>
                  <a:cubicBezTo>
                    <a:pt x="191" y="6026"/>
                    <a:pt x="120" y="6431"/>
                    <a:pt x="72" y="6859"/>
                  </a:cubicBezTo>
                  <a:lnTo>
                    <a:pt x="1453" y="6859"/>
                  </a:lnTo>
                  <a:cubicBezTo>
                    <a:pt x="1596" y="6645"/>
                    <a:pt x="1763" y="6407"/>
                    <a:pt x="1930" y="6193"/>
                  </a:cubicBezTo>
                  <a:cubicBezTo>
                    <a:pt x="2525" y="5502"/>
                    <a:pt x="2858" y="4621"/>
                    <a:pt x="2858" y="3716"/>
                  </a:cubicBezTo>
                  <a:cubicBezTo>
                    <a:pt x="2858" y="2549"/>
                    <a:pt x="2335" y="1454"/>
                    <a:pt x="1430" y="715"/>
                  </a:cubicBezTo>
                  <a:cubicBezTo>
                    <a:pt x="1001" y="358"/>
                    <a:pt x="525" y="120"/>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71"/>
            <p:cNvSpPr/>
            <p:nvPr/>
          </p:nvSpPr>
          <p:spPr>
            <a:xfrm>
              <a:off x="5575466" y="3429397"/>
              <a:ext cx="96076" cy="257011"/>
            </a:xfrm>
            <a:custGeom>
              <a:rect b="b" l="l" r="r" t="t"/>
              <a:pathLst>
                <a:path extrusionOk="0" h="6883" w="2573">
                  <a:moveTo>
                    <a:pt x="2572" y="0"/>
                  </a:moveTo>
                  <a:cubicBezTo>
                    <a:pt x="1382" y="334"/>
                    <a:pt x="429" y="1238"/>
                    <a:pt x="0" y="2382"/>
                  </a:cubicBezTo>
                  <a:cubicBezTo>
                    <a:pt x="120" y="2501"/>
                    <a:pt x="239" y="2643"/>
                    <a:pt x="334" y="2810"/>
                  </a:cubicBezTo>
                  <a:cubicBezTo>
                    <a:pt x="810" y="3048"/>
                    <a:pt x="1144" y="3525"/>
                    <a:pt x="1144" y="4096"/>
                  </a:cubicBezTo>
                  <a:cubicBezTo>
                    <a:pt x="1144" y="4715"/>
                    <a:pt x="715" y="5239"/>
                    <a:pt x="143" y="5430"/>
                  </a:cubicBezTo>
                  <a:cubicBezTo>
                    <a:pt x="310" y="5787"/>
                    <a:pt x="524" y="6097"/>
                    <a:pt x="810" y="6382"/>
                  </a:cubicBezTo>
                  <a:cubicBezTo>
                    <a:pt x="953" y="6549"/>
                    <a:pt x="1072" y="6716"/>
                    <a:pt x="1191" y="6882"/>
                  </a:cubicBezTo>
                  <a:lnTo>
                    <a:pt x="2501" y="6882"/>
                  </a:lnTo>
                  <a:cubicBezTo>
                    <a:pt x="2477" y="6454"/>
                    <a:pt x="2406" y="6049"/>
                    <a:pt x="2239" y="5668"/>
                  </a:cubicBezTo>
                  <a:cubicBezTo>
                    <a:pt x="1977" y="5049"/>
                    <a:pt x="1834" y="4239"/>
                    <a:pt x="1834" y="3382"/>
                  </a:cubicBezTo>
                  <a:cubicBezTo>
                    <a:pt x="1834" y="2167"/>
                    <a:pt x="2120" y="834"/>
                    <a:pt x="25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71"/>
            <p:cNvSpPr/>
            <p:nvPr/>
          </p:nvSpPr>
          <p:spPr>
            <a:xfrm>
              <a:off x="5485663" y="3529879"/>
              <a:ext cx="107614" cy="78265"/>
            </a:xfrm>
            <a:custGeom>
              <a:rect b="b" l="l" r="r" t="t"/>
              <a:pathLst>
                <a:path extrusionOk="0" h="2096" w="2882">
                  <a:moveTo>
                    <a:pt x="738" y="0"/>
                  </a:moveTo>
                  <a:cubicBezTo>
                    <a:pt x="381" y="0"/>
                    <a:pt x="72" y="286"/>
                    <a:pt x="48" y="643"/>
                  </a:cubicBezTo>
                  <a:cubicBezTo>
                    <a:pt x="0" y="1072"/>
                    <a:pt x="334" y="1405"/>
                    <a:pt x="738" y="1405"/>
                  </a:cubicBezTo>
                  <a:cubicBezTo>
                    <a:pt x="738" y="1786"/>
                    <a:pt x="1048" y="2096"/>
                    <a:pt x="1429" y="2096"/>
                  </a:cubicBezTo>
                  <a:lnTo>
                    <a:pt x="2144" y="2096"/>
                  </a:lnTo>
                  <a:cubicBezTo>
                    <a:pt x="2501" y="2096"/>
                    <a:pt x="2834" y="1810"/>
                    <a:pt x="2858" y="1453"/>
                  </a:cubicBezTo>
                  <a:cubicBezTo>
                    <a:pt x="2882" y="1048"/>
                    <a:pt x="2548" y="715"/>
                    <a:pt x="2167" y="715"/>
                  </a:cubicBezTo>
                  <a:cubicBezTo>
                    <a:pt x="2167" y="310"/>
                    <a:pt x="1810" y="0"/>
                    <a:pt x="1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1"/>
            <p:cNvSpPr/>
            <p:nvPr/>
          </p:nvSpPr>
          <p:spPr>
            <a:xfrm>
              <a:off x="5826242" y="3713032"/>
              <a:ext cx="107614" cy="78302"/>
            </a:xfrm>
            <a:custGeom>
              <a:rect b="b" l="l" r="r" t="t"/>
              <a:pathLst>
                <a:path extrusionOk="0" h="2097" w="2882">
                  <a:moveTo>
                    <a:pt x="738" y="1"/>
                  </a:moveTo>
                  <a:cubicBezTo>
                    <a:pt x="357" y="1"/>
                    <a:pt x="48" y="263"/>
                    <a:pt x="24" y="644"/>
                  </a:cubicBezTo>
                  <a:cubicBezTo>
                    <a:pt x="0" y="1049"/>
                    <a:pt x="334" y="1382"/>
                    <a:pt x="715" y="1382"/>
                  </a:cubicBezTo>
                  <a:cubicBezTo>
                    <a:pt x="715" y="1787"/>
                    <a:pt x="1072" y="2097"/>
                    <a:pt x="1453" y="2097"/>
                  </a:cubicBezTo>
                  <a:lnTo>
                    <a:pt x="2120" y="2097"/>
                  </a:lnTo>
                  <a:cubicBezTo>
                    <a:pt x="2501" y="2097"/>
                    <a:pt x="2810" y="1811"/>
                    <a:pt x="2834" y="1430"/>
                  </a:cubicBezTo>
                  <a:cubicBezTo>
                    <a:pt x="2882" y="1025"/>
                    <a:pt x="2548" y="692"/>
                    <a:pt x="2143" y="692"/>
                  </a:cubicBezTo>
                  <a:cubicBezTo>
                    <a:pt x="2143" y="310"/>
                    <a:pt x="1834" y="1"/>
                    <a:pt x="1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71"/>
            <p:cNvSpPr/>
            <p:nvPr/>
          </p:nvSpPr>
          <p:spPr>
            <a:xfrm>
              <a:off x="5618146" y="3713032"/>
              <a:ext cx="183227" cy="157463"/>
            </a:xfrm>
            <a:custGeom>
              <a:rect b="b" l="l" r="r" t="t"/>
              <a:pathLst>
                <a:path extrusionOk="0" h="4217" w="4907">
                  <a:moveTo>
                    <a:pt x="405" y="1"/>
                  </a:moveTo>
                  <a:cubicBezTo>
                    <a:pt x="572" y="430"/>
                    <a:pt x="667" y="906"/>
                    <a:pt x="691" y="1382"/>
                  </a:cubicBezTo>
                  <a:lnTo>
                    <a:pt x="1" y="1382"/>
                  </a:lnTo>
                  <a:lnTo>
                    <a:pt x="1" y="2097"/>
                  </a:lnTo>
                  <a:lnTo>
                    <a:pt x="715" y="2097"/>
                  </a:lnTo>
                  <a:lnTo>
                    <a:pt x="715" y="4216"/>
                  </a:lnTo>
                  <a:lnTo>
                    <a:pt x="4192" y="4216"/>
                  </a:lnTo>
                  <a:lnTo>
                    <a:pt x="4192" y="2097"/>
                  </a:lnTo>
                  <a:lnTo>
                    <a:pt x="4906" y="2097"/>
                  </a:lnTo>
                  <a:lnTo>
                    <a:pt x="4906" y="1382"/>
                  </a:lnTo>
                  <a:lnTo>
                    <a:pt x="4216" y="1382"/>
                  </a:lnTo>
                  <a:cubicBezTo>
                    <a:pt x="4240" y="930"/>
                    <a:pt x="4359" y="453"/>
                    <a:pt x="4549" y="1"/>
                  </a:cubicBezTo>
                  <a:lnTo>
                    <a:pt x="3811" y="1"/>
                  </a:lnTo>
                  <a:cubicBezTo>
                    <a:pt x="3644" y="453"/>
                    <a:pt x="3525" y="930"/>
                    <a:pt x="3501" y="1382"/>
                  </a:cubicBezTo>
                  <a:lnTo>
                    <a:pt x="1406" y="1382"/>
                  </a:lnTo>
                  <a:cubicBezTo>
                    <a:pt x="1382" y="906"/>
                    <a:pt x="1287" y="430"/>
                    <a:pt x="1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 name="Google Shape;1091;p71"/>
          <p:cNvGrpSpPr/>
          <p:nvPr/>
        </p:nvGrpSpPr>
        <p:grpSpPr>
          <a:xfrm>
            <a:off x="4059752" y="1403749"/>
            <a:ext cx="302690" cy="396644"/>
            <a:chOff x="3997067" y="1346311"/>
            <a:chExt cx="339719" cy="445167"/>
          </a:xfrm>
        </p:grpSpPr>
        <p:sp>
          <p:nvSpPr>
            <p:cNvPr id="1092" name="Google Shape;1092;p71"/>
            <p:cNvSpPr/>
            <p:nvPr/>
          </p:nvSpPr>
          <p:spPr>
            <a:xfrm>
              <a:off x="4173162" y="1346311"/>
              <a:ext cx="120048" cy="117024"/>
            </a:xfrm>
            <a:custGeom>
              <a:rect b="b" l="l" r="r" t="t"/>
              <a:pathLst>
                <a:path extrusionOk="0" h="3134" w="3215">
                  <a:moveTo>
                    <a:pt x="1881" y="681"/>
                  </a:moveTo>
                  <a:lnTo>
                    <a:pt x="2453" y="1086"/>
                  </a:lnTo>
                  <a:lnTo>
                    <a:pt x="2048" y="1657"/>
                  </a:lnTo>
                  <a:lnTo>
                    <a:pt x="1477" y="1228"/>
                  </a:lnTo>
                  <a:lnTo>
                    <a:pt x="1881" y="681"/>
                  </a:lnTo>
                  <a:close/>
                  <a:moveTo>
                    <a:pt x="2340" y="0"/>
                  </a:moveTo>
                  <a:cubicBezTo>
                    <a:pt x="1547" y="0"/>
                    <a:pt x="785" y="393"/>
                    <a:pt x="333" y="1038"/>
                  </a:cubicBezTo>
                  <a:lnTo>
                    <a:pt x="0" y="1467"/>
                  </a:lnTo>
                  <a:lnTo>
                    <a:pt x="95" y="1657"/>
                  </a:lnTo>
                  <a:cubicBezTo>
                    <a:pt x="453" y="2467"/>
                    <a:pt x="1215" y="3014"/>
                    <a:pt x="2072" y="3110"/>
                  </a:cubicBezTo>
                  <a:lnTo>
                    <a:pt x="2262" y="3134"/>
                  </a:lnTo>
                  <a:lnTo>
                    <a:pt x="2596" y="2681"/>
                  </a:lnTo>
                  <a:cubicBezTo>
                    <a:pt x="3120" y="1967"/>
                    <a:pt x="3215" y="1038"/>
                    <a:pt x="2882" y="228"/>
                  </a:cubicBezTo>
                  <a:lnTo>
                    <a:pt x="2786" y="14"/>
                  </a:lnTo>
                  <a:lnTo>
                    <a:pt x="2596" y="14"/>
                  </a:lnTo>
                  <a:cubicBezTo>
                    <a:pt x="2510" y="5"/>
                    <a:pt x="2425" y="0"/>
                    <a:pt x="23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71"/>
            <p:cNvSpPr/>
            <p:nvPr/>
          </p:nvSpPr>
          <p:spPr>
            <a:xfrm>
              <a:off x="4075332" y="1398400"/>
              <a:ext cx="183227" cy="104067"/>
            </a:xfrm>
            <a:custGeom>
              <a:rect b="b" l="l" r="r" t="t"/>
              <a:pathLst>
                <a:path extrusionOk="0" h="2787" w="4907">
                  <a:moveTo>
                    <a:pt x="1763" y="0"/>
                  </a:moveTo>
                  <a:cubicBezTo>
                    <a:pt x="786" y="0"/>
                    <a:pt x="0" y="786"/>
                    <a:pt x="0" y="1739"/>
                  </a:cubicBezTo>
                  <a:lnTo>
                    <a:pt x="24" y="1739"/>
                  </a:lnTo>
                  <a:lnTo>
                    <a:pt x="24" y="2786"/>
                  </a:lnTo>
                  <a:lnTo>
                    <a:pt x="358" y="2786"/>
                  </a:lnTo>
                  <a:cubicBezTo>
                    <a:pt x="929" y="2786"/>
                    <a:pt x="1406" y="2334"/>
                    <a:pt x="1406" y="1739"/>
                  </a:cubicBezTo>
                  <a:lnTo>
                    <a:pt x="2120" y="1739"/>
                  </a:lnTo>
                  <a:cubicBezTo>
                    <a:pt x="2120" y="2334"/>
                    <a:pt x="2572" y="2786"/>
                    <a:pt x="3168" y="2786"/>
                  </a:cubicBezTo>
                  <a:lnTo>
                    <a:pt x="4906" y="2786"/>
                  </a:lnTo>
                  <a:lnTo>
                    <a:pt x="4906" y="2429"/>
                  </a:lnTo>
                  <a:lnTo>
                    <a:pt x="4620" y="2405"/>
                  </a:lnTo>
                  <a:cubicBezTo>
                    <a:pt x="3501" y="2286"/>
                    <a:pt x="2525" y="1572"/>
                    <a:pt x="2072" y="548"/>
                  </a:cubicBezTo>
                  <a:lnTo>
                    <a:pt x="18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1"/>
            <p:cNvSpPr/>
            <p:nvPr/>
          </p:nvSpPr>
          <p:spPr>
            <a:xfrm>
              <a:off x="4127794" y="1687374"/>
              <a:ext cx="26698" cy="86293"/>
            </a:xfrm>
            <a:custGeom>
              <a:rect b="b" l="l" r="r" t="t"/>
              <a:pathLst>
                <a:path extrusionOk="0" h="2311" w="715">
                  <a:moveTo>
                    <a:pt x="1" y="1"/>
                  </a:moveTo>
                  <a:lnTo>
                    <a:pt x="1" y="1596"/>
                  </a:lnTo>
                  <a:lnTo>
                    <a:pt x="715" y="2311"/>
                  </a:lnTo>
                  <a:lnTo>
                    <a:pt x="7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71"/>
            <p:cNvSpPr/>
            <p:nvPr/>
          </p:nvSpPr>
          <p:spPr>
            <a:xfrm>
              <a:off x="4180257" y="1687374"/>
              <a:ext cx="25839" cy="86293"/>
            </a:xfrm>
            <a:custGeom>
              <a:rect b="b" l="l" r="r" t="t"/>
              <a:pathLst>
                <a:path extrusionOk="0" h="2311" w="692">
                  <a:moveTo>
                    <a:pt x="1" y="1"/>
                  </a:moveTo>
                  <a:lnTo>
                    <a:pt x="1" y="2311"/>
                  </a:lnTo>
                  <a:lnTo>
                    <a:pt x="691" y="1596"/>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71"/>
            <p:cNvSpPr/>
            <p:nvPr/>
          </p:nvSpPr>
          <p:spPr>
            <a:xfrm>
              <a:off x="4198927" y="1687374"/>
              <a:ext cx="137859" cy="104104"/>
            </a:xfrm>
            <a:custGeom>
              <a:rect b="b" l="l" r="r" t="t"/>
              <a:pathLst>
                <a:path extrusionOk="0" h="2788" w="3692">
                  <a:moveTo>
                    <a:pt x="906" y="1"/>
                  </a:moveTo>
                  <a:lnTo>
                    <a:pt x="906" y="1882"/>
                  </a:lnTo>
                  <a:lnTo>
                    <a:pt x="1" y="2787"/>
                  </a:lnTo>
                  <a:lnTo>
                    <a:pt x="1596" y="2787"/>
                  </a:lnTo>
                  <a:lnTo>
                    <a:pt x="1596" y="1739"/>
                  </a:lnTo>
                  <a:lnTo>
                    <a:pt x="2311" y="1739"/>
                  </a:lnTo>
                  <a:lnTo>
                    <a:pt x="2311" y="2787"/>
                  </a:lnTo>
                  <a:lnTo>
                    <a:pt x="3692" y="2787"/>
                  </a:lnTo>
                  <a:lnTo>
                    <a:pt x="3692" y="1739"/>
                  </a:lnTo>
                  <a:cubicBezTo>
                    <a:pt x="3692" y="787"/>
                    <a:pt x="2906" y="1"/>
                    <a:pt x="1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71"/>
            <p:cNvSpPr/>
            <p:nvPr/>
          </p:nvSpPr>
          <p:spPr>
            <a:xfrm>
              <a:off x="3997067" y="1687374"/>
              <a:ext cx="138755" cy="104104"/>
            </a:xfrm>
            <a:custGeom>
              <a:rect b="b" l="l" r="r" t="t"/>
              <a:pathLst>
                <a:path extrusionOk="0" h="2788" w="3716">
                  <a:moveTo>
                    <a:pt x="1763" y="1"/>
                  </a:moveTo>
                  <a:cubicBezTo>
                    <a:pt x="787" y="1"/>
                    <a:pt x="1" y="787"/>
                    <a:pt x="1" y="1739"/>
                  </a:cubicBezTo>
                  <a:lnTo>
                    <a:pt x="1" y="2787"/>
                  </a:lnTo>
                  <a:lnTo>
                    <a:pt x="1406" y="2787"/>
                  </a:lnTo>
                  <a:lnTo>
                    <a:pt x="1406" y="1739"/>
                  </a:lnTo>
                  <a:lnTo>
                    <a:pt x="2120" y="1739"/>
                  </a:lnTo>
                  <a:lnTo>
                    <a:pt x="2120" y="2787"/>
                  </a:lnTo>
                  <a:lnTo>
                    <a:pt x="3716" y="2787"/>
                  </a:lnTo>
                  <a:lnTo>
                    <a:pt x="2811" y="1882"/>
                  </a:lnTo>
                  <a:lnTo>
                    <a:pt x="28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71"/>
            <p:cNvSpPr/>
            <p:nvPr/>
          </p:nvSpPr>
          <p:spPr>
            <a:xfrm>
              <a:off x="4048671" y="1502429"/>
              <a:ext cx="237445" cy="158322"/>
            </a:xfrm>
            <a:custGeom>
              <a:rect b="b" l="l" r="r" t="t"/>
              <a:pathLst>
                <a:path extrusionOk="0" h="4240" w="6359">
                  <a:moveTo>
                    <a:pt x="2834" y="2096"/>
                  </a:moveTo>
                  <a:cubicBezTo>
                    <a:pt x="2834" y="2310"/>
                    <a:pt x="2977" y="2453"/>
                    <a:pt x="3167" y="2453"/>
                  </a:cubicBezTo>
                  <a:cubicBezTo>
                    <a:pt x="3358" y="2453"/>
                    <a:pt x="3525" y="2310"/>
                    <a:pt x="3525" y="2120"/>
                  </a:cubicBezTo>
                  <a:lnTo>
                    <a:pt x="4215" y="2120"/>
                  </a:lnTo>
                  <a:cubicBezTo>
                    <a:pt x="4215" y="2691"/>
                    <a:pt x="3739" y="3168"/>
                    <a:pt x="3167" y="3168"/>
                  </a:cubicBezTo>
                  <a:cubicBezTo>
                    <a:pt x="2596" y="3168"/>
                    <a:pt x="2120" y="2691"/>
                    <a:pt x="2120" y="2096"/>
                  </a:cubicBezTo>
                  <a:close/>
                  <a:moveTo>
                    <a:pt x="2477" y="0"/>
                  </a:moveTo>
                  <a:cubicBezTo>
                    <a:pt x="2167" y="429"/>
                    <a:pt x="1643" y="715"/>
                    <a:pt x="1072" y="715"/>
                  </a:cubicBezTo>
                  <a:lnTo>
                    <a:pt x="738" y="715"/>
                  </a:lnTo>
                  <a:cubicBezTo>
                    <a:pt x="381" y="715"/>
                    <a:pt x="48" y="1001"/>
                    <a:pt x="24" y="1358"/>
                  </a:cubicBezTo>
                  <a:cubicBezTo>
                    <a:pt x="0" y="1763"/>
                    <a:pt x="333" y="2096"/>
                    <a:pt x="714" y="2096"/>
                  </a:cubicBezTo>
                  <a:lnTo>
                    <a:pt x="762" y="2096"/>
                  </a:lnTo>
                  <a:cubicBezTo>
                    <a:pt x="929" y="3287"/>
                    <a:pt x="1929" y="4239"/>
                    <a:pt x="3167" y="4239"/>
                  </a:cubicBezTo>
                  <a:cubicBezTo>
                    <a:pt x="4406" y="4239"/>
                    <a:pt x="5406" y="3287"/>
                    <a:pt x="5573" y="2096"/>
                  </a:cubicBezTo>
                  <a:lnTo>
                    <a:pt x="5596" y="2096"/>
                  </a:lnTo>
                  <a:cubicBezTo>
                    <a:pt x="5977" y="2096"/>
                    <a:pt x="6287" y="1834"/>
                    <a:pt x="6311" y="1453"/>
                  </a:cubicBezTo>
                  <a:cubicBezTo>
                    <a:pt x="6358" y="1048"/>
                    <a:pt x="6025" y="715"/>
                    <a:pt x="5620" y="715"/>
                  </a:cubicBezTo>
                  <a:lnTo>
                    <a:pt x="3882" y="715"/>
                  </a:lnTo>
                  <a:cubicBezTo>
                    <a:pt x="3310" y="715"/>
                    <a:pt x="2786" y="429"/>
                    <a:pt x="2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71"/>
          <p:cNvGrpSpPr/>
          <p:nvPr/>
        </p:nvGrpSpPr>
        <p:grpSpPr>
          <a:xfrm>
            <a:off x="4714205" y="1987337"/>
            <a:ext cx="396977" cy="397775"/>
            <a:chOff x="4731582" y="2001291"/>
            <a:chExt cx="445541" cy="446437"/>
          </a:xfrm>
        </p:grpSpPr>
        <p:sp>
          <p:nvSpPr>
            <p:cNvPr id="1100" name="Google Shape;1100;p71"/>
            <p:cNvSpPr/>
            <p:nvPr/>
          </p:nvSpPr>
          <p:spPr>
            <a:xfrm>
              <a:off x="4731582" y="2001291"/>
              <a:ext cx="208133" cy="446437"/>
            </a:xfrm>
            <a:custGeom>
              <a:rect b="b" l="l" r="r" t="t"/>
              <a:pathLst>
                <a:path extrusionOk="0" h="11956" w="5574">
                  <a:moveTo>
                    <a:pt x="3477" y="715"/>
                  </a:moveTo>
                  <a:lnTo>
                    <a:pt x="3477" y="3501"/>
                  </a:lnTo>
                  <a:lnTo>
                    <a:pt x="2096" y="3501"/>
                  </a:lnTo>
                  <a:lnTo>
                    <a:pt x="2096" y="715"/>
                  </a:lnTo>
                  <a:close/>
                  <a:moveTo>
                    <a:pt x="1739" y="5620"/>
                  </a:moveTo>
                  <a:lnTo>
                    <a:pt x="1739" y="9121"/>
                  </a:lnTo>
                  <a:lnTo>
                    <a:pt x="1048" y="9121"/>
                  </a:lnTo>
                  <a:lnTo>
                    <a:pt x="1048" y="5620"/>
                  </a:lnTo>
                  <a:close/>
                  <a:moveTo>
                    <a:pt x="3144" y="5620"/>
                  </a:moveTo>
                  <a:lnTo>
                    <a:pt x="3144" y="9121"/>
                  </a:lnTo>
                  <a:lnTo>
                    <a:pt x="2430" y="9121"/>
                  </a:lnTo>
                  <a:lnTo>
                    <a:pt x="2430" y="5620"/>
                  </a:lnTo>
                  <a:close/>
                  <a:moveTo>
                    <a:pt x="4525" y="5620"/>
                  </a:moveTo>
                  <a:lnTo>
                    <a:pt x="4525" y="9121"/>
                  </a:lnTo>
                  <a:lnTo>
                    <a:pt x="3835" y="9121"/>
                  </a:lnTo>
                  <a:lnTo>
                    <a:pt x="3835" y="5620"/>
                  </a:lnTo>
                  <a:close/>
                  <a:moveTo>
                    <a:pt x="691" y="0"/>
                  </a:moveTo>
                  <a:lnTo>
                    <a:pt x="691" y="715"/>
                  </a:lnTo>
                  <a:lnTo>
                    <a:pt x="1382" y="715"/>
                  </a:lnTo>
                  <a:lnTo>
                    <a:pt x="1382" y="3501"/>
                  </a:lnTo>
                  <a:lnTo>
                    <a:pt x="1" y="3501"/>
                  </a:lnTo>
                  <a:lnTo>
                    <a:pt x="1" y="11241"/>
                  </a:lnTo>
                  <a:lnTo>
                    <a:pt x="691" y="11241"/>
                  </a:lnTo>
                  <a:lnTo>
                    <a:pt x="691" y="11955"/>
                  </a:lnTo>
                  <a:lnTo>
                    <a:pt x="1382" y="11955"/>
                  </a:lnTo>
                  <a:lnTo>
                    <a:pt x="1382" y="11241"/>
                  </a:lnTo>
                  <a:lnTo>
                    <a:pt x="4192" y="11241"/>
                  </a:lnTo>
                  <a:lnTo>
                    <a:pt x="4192" y="11955"/>
                  </a:lnTo>
                  <a:lnTo>
                    <a:pt x="4883" y="11955"/>
                  </a:lnTo>
                  <a:lnTo>
                    <a:pt x="4883" y="11241"/>
                  </a:lnTo>
                  <a:lnTo>
                    <a:pt x="5573" y="11241"/>
                  </a:lnTo>
                  <a:lnTo>
                    <a:pt x="5573" y="3501"/>
                  </a:lnTo>
                  <a:lnTo>
                    <a:pt x="4192" y="3501"/>
                  </a:lnTo>
                  <a:lnTo>
                    <a:pt x="4192" y="715"/>
                  </a:lnTo>
                  <a:lnTo>
                    <a:pt x="4883" y="715"/>
                  </a:lnTo>
                  <a:lnTo>
                    <a:pt x="48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1"/>
            <p:cNvSpPr/>
            <p:nvPr/>
          </p:nvSpPr>
          <p:spPr>
            <a:xfrm>
              <a:off x="4966339" y="2185340"/>
              <a:ext cx="209888" cy="104963"/>
            </a:xfrm>
            <a:custGeom>
              <a:rect b="b" l="l" r="r" t="t"/>
              <a:pathLst>
                <a:path extrusionOk="0" h="2811" w="5621">
                  <a:moveTo>
                    <a:pt x="3501" y="715"/>
                  </a:moveTo>
                  <a:lnTo>
                    <a:pt x="3501" y="1406"/>
                  </a:lnTo>
                  <a:lnTo>
                    <a:pt x="2120" y="1406"/>
                  </a:lnTo>
                  <a:lnTo>
                    <a:pt x="2120" y="715"/>
                  </a:lnTo>
                  <a:close/>
                  <a:moveTo>
                    <a:pt x="1406" y="1"/>
                  </a:moveTo>
                  <a:lnTo>
                    <a:pt x="1406" y="1406"/>
                  </a:lnTo>
                  <a:lnTo>
                    <a:pt x="1" y="1406"/>
                  </a:lnTo>
                  <a:lnTo>
                    <a:pt x="1" y="2811"/>
                  </a:lnTo>
                  <a:lnTo>
                    <a:pt x="5621" y="2811"/>
                  </a:lnTo>
                  <a:lnTo>
                    <a:pt x="5621" y="1406"/>
                  </a:lnTo>
                  <a:lnTo>
                    <a:pt x="4216" y="1406"/>
                  </a:lnTo>
                  <a:lnTo>
                    <a:pt x="42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71"/>
            <p:cNvSpPr/>
            <p:nvPr/>
          </p:nvSpPr>
          <p:spPr>
            <a:xfrm>
              <a:off x="5097066" y="2316068"/>
              <a:ext cx="80057" cy="131661"/>
            </a:xfrm>
            <a:custGeom>
              <a:rect b="b" l="l" r="r" t="t"/>
              <a:pathLst>
                <a:path extrusionOk="0" h="3526" w="2144">
                  <a:moveTo>
                    <a:pt x="0" y="1"/>
                  </a:moveTo>
                  <a:lnTo>
                    <a:pt x="0" y="2811"/>
                  </a:lnTo>
                  <a:lnTo>
                    <a:pt x="715" y="2811"/>
                  </a:lnTo>
                  <a:lnTo>
                    <a:pt x="715" y="3525"/>
                  </a:lnTo>
                  <a:lnTo>
                    <a:pt x="1405" y="3525"/>
                  </a:lnTo>
                  <a:lnTo>
                    <a:pt x="1405" y="2811"/>
                  </a:lnTo>
                  <a:lnTo>
                    <a:pt x="2144" y="2811"/>
                  </a:lnTo>
                  <a:lnTo>
                    <a:pt x="21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71"/>
            <p:cNvSpPr/>
            <p:nvPr/>
          </p:nvSpPr>
          <p:spPr>
            <a:xfrm>
              <a:off x="4966339" y="2316068"/>
              <a:ext cx="104963" cy="104963"/>
            </a:xfrm>
            <a:custGeom>
              <a:rect b="b" l="l" r="r" t="t"/>
              <a:pathLst>
                <a:path extrusionOk="0" h="2811" w="2811">
                  <a:moveTo>
                    <a:pt x="1" y="1"/>
                  </a:moveTo>
                  <a:lnTo>
                    <a:pt x="1" y="2811"/>
                  </a:lnTo>
                  <a:lnTo>
                    <a:pt x="2811" y="2811"/>
                  </a:lnTo>
                  <a:lnTo>
                    <a:pt x="28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71"/>
          <p:cNvGrpSpPr/>
          <p:nvPr/>
        </p:nvGrpSpPr>
        <p:grpSpPr>
          <a:xfrm>
            <a:off x="4713406" y="2621961"/>
            <a:ext cx="397775" cy="325679"/>
            <a:chOff x="4730686" y="2713552"/>
            <a:chExt cx="446437" cy="365521"/>
          </a:xfrm>
        </p:grpSpPr>
        <p:sp>
          <p:nvSpPr>
            <p:cNvPr id="1105" name="Google Shape;1105;p71"/>
            <p:cNvSpPr/>
            <p:nvPr/>
          </p:nvSpPr>
          <p:spPr>
            <a:xfrm>
              <a:off x="4875640" y="2778449"/>
              <a:ext cx="156529" cy="156567"/>
            </a:xfrm>
            <a:custGeom>
              <a:rect b="b" l="l" r="r" t="t"/>
              <a:pathLst>
                <a:path extrusionOk="0" h="4193" w="4192">
                  <a:moveTo>
                    <a:pt x="3144" y="1049"/>
                  </a:moveTo>
                  <a:lnTo>
                    <a:pt x="3144" y="1763"/>
                  </a:lnTo>
                  <a:lnTo>
                    <a:pt x="1048" y="1763"/>
                  </a:lnTo>
                  <a:lnTo>
                    <a:pt x="1048" y="1049"/>
                  </a:lnTo>
                  <a:close/>
                  <a:moveTo>
                    <a:pt x="2096" y="1"/>
                  </a:moveTo>
                  <a:cubicBezTo>
                    <a:pt x="929" y="1"/>
                    <a:pt x="0" y="954"/>
                    <a:pt x="0" y="2097"/>
                  </a:cubicBezTo>
                  <a:cubicBezTo>
                    <a:pt x="0" y="3264"/>
                    <a:pt x="929" y="4192"/>
                    <a:pt x="2096" y="4192"/>
                  </a:cubicBezTo>
                  <a:cubicBezTo>
                    <a:pt x="3263" y="4192"/>
                    <a:pt x="4192" y="3264"/>
                    <a:pt x="4192" y="2097"/>
                  </a:cubicBezTo>
                  <a:cubicBezTo>
                    <a:pt x="4192" y="954"/>
                    <a:pt x="3263" y="1"/>
                    <a:pt x="2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71"/>
            <p:cNvSpPr/>
            <p:nvPr/>
          </p:nvSpPr>
          <p:spPr>
            <a:xfrm>
              <a:off x="5034820" y="2870044"/>
              <a:ext cx="142303" cy="209029"/>
            </a:xfrm>
            <a:custGeom>
              <a:rect b="b" l="l" r="r" t="t"/>
              <a:pathLst>
                <a:path extrusionOk="0" h="5598" w="3811">
                  <a:moveTo>
                    <a:pt x="596" y="1"/>
                  </a:moveTo>
                  <a:cubicBezTo>
                    <a:pt x="524" y="525"/>
                    <a:pt x="310" y="1001"/>
                    <a:pt x="0" y="1406"/>
                  </a:cubicBezTo>
                  <a:lnTo>
                    <a:pt x="453" y="1406"/>
                  </a:lnTo>
                  <a:lnTo>
                    <a:pt x="1643" y="5597"/>
                  </a:lnTo>
                  <a:lnTo>
                    <a:pt x="3811" y="5597"/>
                  </a:lnTo>
                  <a:lnTo>
                    <a:pt x="3811" y="4192"/>
                  </a:lnTo>
                  <a:lnTo>
                    <a:pt x="2715" y="4192"/>
                  </a:lnTo>
                  <a:lnTo>
                    <a:pt x="1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71"/>
            <p:cNvSpPr/>
            <p:nvPr/>
          </p:nvSpPr>
          <p:spPr>
            <a:xfrm>
              <a:off x="4770714" y="2909176"/>
              <a:ext cx="52500" cy="52500"/>
            </a:xfrm>
            <a:custGeom>
              <a:rect b="b" l="l" r="r" t="t"/>
              <a:pathLst>
                <a:path extrusionOk="0" h="1406" w="1406">
                  <a:moveTo>
                    <a:pt x="715" y="1"/>
                  </a:moveTo>
                  <a:cubicBezTo>
                    <a:pt x="334" y="1"/>
                    <a:pt x="0" y="310"/>
                    <a:pt x="0" y="691"/>
                  </a:cubicBezTo>
                  <a:cubicBezTo>
                    <a:pt x="0" y="1072"/>
                    <a:pt x="334" y="1406"/>
                    <a:pt x="715" y="1406"/>
                  </a:cubicBezTo>
                  <a:cubicBezTo>
                    <a:pt x="1096" y="1406"/>
                    <a:pt x="1405" y="1072"/>
                    <a:pt x="1405" y="691"/>
                  </a:cubicBezTo>
                  <a:cubicBezTo>
                    <a:pt x="1405" y="310"/>
                    <a:pt x="1096" y="1"/>
                    <a:pt x="7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71"/>
            <p:cNvSpPr/>
            <p:nvPr/>
          </p:nvSpPr>
          <p:spPr>
            <a:xfrm>
              <a:off x="4928103" y="2959884"/>
              <a:ext cx="51604" cy="119189"/>
            </a:xfrm>
            <a:custGeom>
              <a:rect b="b" l="l" r="r" t="t"/>
              <a:pathLst>
                <a:path extrusionOk="0" h="3192" w="1382">
                  <a:moveTo>
                    <a:pt x="334" y="0"/>
                  </a:moveTo>
                  <a:lnTo>
                    <a:pt x="334" y="1191"/>
                  </a:lnTo>
                  <a:cubicBezTo>
                    <a:pt x="143" y="1310"/>
                    <a:pt x="1" y="1524"/>
                    <a:pt x="1" y="1786"/>
                  </a:cubicBezTo>
                  <a:lnTo>
                    <a:pt x="1" y="2477"/>
                  </a:lnTo>
                  <a:cubicBezTo>
                    <a:pt x="1" y="2882"/>
                    <a:pt x="310" y="3191"/>
                    <a:pt x="691" y="3191"/>
                  </a:cubicBezTo>
                  <a:cubicBezTo>
                    <a:pt x="1072" y="3191"/>
                    <a:pt x="1382" y="2882"/>
                    <a:pt x="1382" y="2477"/>
                  </a:cubicBezTo>
                  <a:lnTo>
                    <a:pt x="1382" y="1786"/>
                  </a:lnTo>
                  <a:cubicBezTo>
                    <a:pt x="1382" y="1524"/>
                    <a:pt x="1239" y="1310"/>
                    <a:pt x="1048" y="1191"/>
                  </a:cubicBezTo>
                  <a:lnTo>
                    <a:pt x="1048" y="0"/>
                  </a:lnTo>
                  <a:cubicBezTo>
                    <a:pt x="929" y="24"/>
                    <a:pt x="810" y="48"/>
                    <a:pt x="691" y="48"/>
                  </a:cubicBezTo>
                  <a:cubicBezTo>
                    <a:pt x="572" y="48"/>
                    <a:pt x="453" y="24"/>
                    <a:pt x="3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1"/>
            <p:cNvSpPr/>
            <p:nvPr/>
          </p:nvSpPr>
          <p:spPr>
            <a:xfrm>
              <a:off x="5115736" y="2861157"/>
              <a:ext cx="61387" cy="61387"/>
            </a:xfrm>
            <a:custGeom>
              <a:rect b="b" l="l" r="r" t="t"/>
              <a:pathLst>
                <a:path extrusionOk="0" h="1644" w="1644">
                  <a:moveTo>
                    <a:pt x="0" y="1"/>
                  </a:moveTo>
                  <a:lnTo>
                    <a:pt x="477" y="1644"/>
                  </a:lnTo>
                  <a:lnTo>
                    <a:pt x="1644" y="1644"/>
                  </a:lnTo>
                  <a:lnTo>
                    <a:pt x="1644" y="239"/>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71"/>
            <p:cNvSpPr/>
            <p:nvPr/>
          </p:nvSpPr>
          <p:spPr>
            <a:xfrm>
              <a:off x="4922763" y="2713552"/>
              <a:ext cx="62283" cy="44509"/>
            </a:xfrm>
            <a:custGeom>
              <a:rect b="b" l="l" r="r" t="t"/>
              <a:pathLst>
                <a:path extrusionOk="0" h="1192" w="1668">
                  <a:moveTo>
                    <a:pt x="191" y="1"/>
                  </a:moveTo>
                  <a:lnTo>
                    <a:pt x="1" y="1191"/>
                  </a:lnTo>
                  <a:cubicBezTo>
                    <a:pt x="263" y="1096"/>
                    <a:pt x="548" y="1048"/>
                    <a:pt x="834" y="1048"/>
                  </a:cubicBezTo>
                  <a:cubicBezTo>
                    <a:pt x="1144" y="1048"/>
                    <a:pt x="1406" y="1096"/>
                    <a:pt x="1668" y="1191"/>
                  </a:cubicBezTo>
                  <a:lnTo>
                    <a:pt x="14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1"/>
            <p:cNvSpPr/>
            <p:nvPr/>
          </p:nvSpPr>
          <p:spPr>
            <a:xfrm>
              <a:off x="4730686" y="2853166"/>
              <a:ext cx="142340" cy="69378"/>
            </a:xfrm>
            <a:custGeom>
              <a:rect b="b" l="l" r="r" t="t"/>
              <a:pathLst>
                <a:path extrusionOk="0" h="1858" w="3812">
                  <a:moveTo>
                    <a:pt x="3192" y="0"/>
                  </a:moveTo>
                  <a:lnTo>
                    <a:pt x="1" y="453"/>
                  </a:lnTo>
                  <a:lnTo>
                    <a:pt x="1" y="1858"/>
                  </a:lnTo>
                  <a:lnTo>
                    <a:pt x="429" y="1858"/>
                  </a:lnTo>
                  <a:cubicBezTo>
                    <a:pt x="596" y="1239"/>
                    <a:pt x="1144" y="810"/>
                    <a:pt x="1787" y="810"/>
                  </a:cubicBezTo>
                  <a:lnTo>
                    <a:pt x="1787" y="786"/>
                  </a:lnTo>
                  <a:cubicBezTo>
                    <a:pt x="2430" y="786"/>
                    <a:pt x="2978" y="1239"/>
                    <a:pt x="3120" y="1834"/>
                  </a:cubicBezTo>
                  <a:lnTo>
                    <a:pt x="3811" y="1834"/>
                  </a:lnTo>
                  <a:cubicBezTo>
                    <a:pt x="3430" y="1358"/>
                    <a:pt x="3192" y="762"/>
                    <a:pt x="3192" y="96"/>
                  </a:cubicBezTo>
                  <a:cubicBezTo>
                    <a:pt x="3192" y="72"/>
                    <a:pt x="3192" y="24"/>
                    <a:pt x="31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 name="Google Shape;1112;p71"/>
          <p:cNvGrpSpPr/>
          <p:nvPr/>
        </p:nvGrpSpPr>
        <p:grpSpPr>
          <a:xfrm>
            <a:off x="4713406" y="3304926"/>
            <a:ext cx="397775" cy="325679"/>
            <a:chOff x="4730686" y="3480068"/>
            <a:chExt cx="446437" cy="365521"/>
          </a:xfrm>
        </p:grpSpPr>
        <p:sp>
          <p:nvSpPr>
            <p:cNvPr id="1113" name="Google Shape;1113;p71"/>
            <p:cNvSpPr/>
            <p:nvPr/>
          </p:nvSpPr>
          <p:spPr>
            <a:xfrm>
              <a:off x="4914772" y="3480068"/>
              <a:ext cx="78265" cy="78302"/>
            </a:xfrm>
            <a:custGeom>
              <a:rect b="b" l="l" r="r" t="t"/>
              <a:pathLst>
                <a:path extrusionOk="0" h="2097" w="2096">
                  <a:moveTo>
                    <a:pt x="691" y="1"/>
                  </a:moveTo>
                  <a:lnTo>
                    <a:pt x="691" y="715"/>
                  </a:lnTo>
                  <a:lnTo>
                    <a:pt x="0" y="715"/>
                  </a:lnTo>
                  <a:lnTo>
                    <a:pt x="0" y="1406"/>
                  </a:lnTo>
                  <a:lnTo>
                    <a:pt x="691" y="1406"/>
                  </a:lnTo>
                  <a:lnTo>
                    <a:pt x="691" y="2096"/>
                  </a:lnTo>
                  <a:lnTo>
                    <a:pt x="1405" y="2096"/>
                  </a:lnTo>
                  <a:lnTo>
                    <a:pt x="1405" y="1406"/>
                  </a:lnTo>
                  <a:lnTo>
                    <a:pt x="2096" y="1406"/>
                  </a:lnTo>
                  <a:lnTo>
                    <a:pt x="2096" y="715"/>
                  </a:lnTo>
                  <a:lnTo>
                    <a:pt x="1405" y="715"/>
                  </a:lnTo>
                  <a:lnTo>
                    <a:pt x="1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1"/>
            <p:cNvSpPr/>
            <p:nvPr/>
          </p:nvSpPr>
          <p:spPr>
            <a:xfrm>
              <a:off x="4809847" y="3506728"/>
              <a:ext cx="79161" cy="78302"/>
            </a:xfrm>
            <a:custGeom>
              <a:rect b="b" l="l" r="r" t="t"/>
              <a:pathLst>
                <a:path extrusionOk="0" h="2097" w="2120">
                  <a:moveTo>
                    <a:pt x="715" y="1"/>
                  </a:moveTo>
                  <a:lnTo>
                    <a:pt x="715" y="692"/>
                  </a:lnTo>
                  <a:lnTo>
                    <a:pt x="0" y="692"/>
                  </a:lnTo>
                  <a:lnTo>
                    <a:pt x="0" y="1382"/>
                  </a:lnTo>
                  <a:lnTo>
                    <a:pt x="715" y="1382"/>
                  </a:lnTo>
                  <a:lnTo>
                    <a:pt x="715" y="2097"/>
                  </a:lnTo>
                  <a:lnTo>
                    <a:pt x="1405" y="2097"/>
                  </a:lnTo>
                  <a:lnTo>
                    <a:pt x="1405" y="1382"/>
                  </a:lnTo>
                  <a:lnTo>
                    <a:pt x="2120" y="1382"/>
                  </a:lnTo>
                  <a:lnTo>
                    <a:pt x="2120" y="692"/>
                  </a:lnTo>
                  <a:lnTo>
                    <a:pt x="1405" y="692"/>
                  </a:lnTo>
                  <a:lnTo>
                    <a:pt x="14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71"/>
            <p:cNvSpPr/>
            <p:nvPr/>
          </p:nvSpPr>
          <p:spPr>
            <a:xfrm>
              <a:off x="5018801" y="3506728"/>
              <a:ext cx="78302" cy="78302"/>
            </a:xfrm>
            <a:custGeom>
              <a:rect b="b" l="l" r="r" t="t"/>
              <a:pathLst>
                <a:path extrusionOk="0" h="2097" w="2097">
                  <a:moveTo>
                    <a:pt x="715" y="1"/>
                  </a:moveTo>
                  <a:lnTo>
                    <a:pt x="715" y="692"/>
                  </a:lnTo>
                  <a:lnTo>
                    <a:pt x="1" y="692"/>
                  </a:lnTo>
                  <a:lnTo>
                    <a:pt x="1" y="1382"/>
                  </a:lnTo>
                  <a:lnTo>
                    <a:pt x="715" y="1382"/>
                  </a:lnTo>
                  <a:lnTo>
                    <a:pt x="715" y="2097"/>
                  </a:lnTo>
                  <a:lnTo>
                    <a:pt x="1406" y="2097"/>
                  </a:lnTo>
                  <a:lnTo>
                    <a:pt x="1406" y="1382"/>
                  </a:lnTo>
                  <a:lnTo>
                    <a:pt x="2096" y="1382"/>
                  </a:lnTo>
                  <a:lnTo>
                    <a:pt x="2096" y="692"/>
                  </a:lnTo>
                  <a:lnTo>
                    <a:pt x="1406" y="692"/>
                  </a:lnTo>
                  <a:lnTo>
                    <a:pt x="14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71"/>
            <p:cNvSpPr/>
            <p:nvPr/>
          </p:nvSpPr>
          <p:spPr>
            <a:xfrm>
              <a:off x="4730686" y="3610795"/>
              <a:ext cx="184124" cy="52500"/>
            </a:xfrm>
            <a:custGeom>
              <a:rect b="b" l="l" r="r" t="t"/>
              <a:pathLst>
                <a:path extrusionOk="0" h="1406" w="4931">
                  <a:moveTo>
                    <a:pt x="1" y="0"/>
                  </a:moveTo>
                  <a:lnTo>
                    <a:pt x="1" y="357"/>
                  </a:lnTo>
                  <a:cubicBezTo>
                    <a:pt x="1" y="929"/>
                    <a:pt x="477" y="1405"/>
                    <a:pt x="1049" y="1405"/>
                  </a:cubicBezTo>
                  <a:lnTo>
                    <a:pt x="4930" y="1405"/>
                  </a:lnTo>
                  <a:lnTo>
                    <a:pt x="42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1"/>
            <p:cNvSpPr/>
            <p:nvPr/>
          </p:nvSpPr>
          <p:spPr>
            <a:xfrm>
              <a:off x="4993037" y="3610795"/>
              <a:ext cx="184086" cy="52500"/>
            </a:xfrm>
            <a:custGeom>
              <a:rect b="b" l="l" r="r" t="t"/>
              <a:pathLst>
                <a:path extrusionOk="0" h="1406" w="4930">
                  <a:moveTo>
                    <a:pt x="691" y="0"/>
                  </a:moveTo>
                  <a:lnTo>
                    <a:pt x="0" y="1405"/>
                  </a:lnTo>
                  <a:lnTo>
                    <a:pt x="3882" y="1405"/>
                  </a:lnTo>
                  <a:cubicBezTo>
                    <a:pt x="4453" y="1405"/>
                    <a:pt x="4930" y="929"/>
                    <a:pt x="4930" y="357"/>
                  </a:cubicBezTo>
                  <a:lnTo>
                    <a:pt x="49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1"/>
            <p:cNvSpPr/>
            <p:nvPr/>
          </p:nvSpPr>
          <p:spPr>
            <a:xfrm>
              <a:off x="5022349" y="3689022"/>
              <a:ext cx="128114" cy="52500"/>
            </a:xfrm>
            <a:custGeom>
              <a:rect b="b" l="l" r="r" t="t"/>
              <a:pathLst>
                <a:path extrusionOk="0" h="1406" w="3431">
                  <a:moveTo>
                    <a:pt x="1" y="1"/>
                  </a:moveTo>
                  <a:cubicBezTo>
                    <a:pt x="406" y="358"/>
                    <a:pt x="715" y="858"/>
                    <a:pt x="858" y="1406"/>
                  </a:cubicBezTo>
                  <a:lnTo>
                    <a:pt x="2049" y="1406"/>
                  </a:lnTo>
                  <a:cubicBezTo>
                    <a:pt x="2811" y="1406"/>
                    <a:pt x="3430" y="787"/>
                    <a:pt x="3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1"/>
            <p:cNvSpPr/>
            <p:nvPr/>
          </p:nvSpPr>
          <p:spPr>
            <a:xfrm>
              <a:off x="4757384" y="3689022"/>
              <a:ext cx="128076" cy="52500"/>
            </a:xfrm>
            <a:custGeom>
              <a:rect b="b" l="l" r="r" t="t"/>
              <a:pathLst>
                <a:path extrusionOk="0" h="1406" w="3430">
                  <a:moveTo>
                    <a:pt x="0" y="1"/>
                  </a:moveTo>
                  <a:cubicBezTo>
                    <a:pt x="0" y="763"/>
                    <a:pt x="619" y="1406"/>
                    <a:pt x="1405" y="1406"/>
                  </a:cubicBezTo>
                  <a:lnTo>
                    <a:pt x="2572" y="1406"/>
                  </a:lnTo>
                  <a:cubicBezTo>
                    <a:pt x="2715" y="858"/>
                    <a:pt x="3025" y="358"/>
                    <a:pt x="34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71"/>
            <p:cNvSpPr/>
            <p:nvPr/>
          </p:nvSpPr>
          <p:spPr>
            <a:xfrm>
              <a:off x="5043707" y="3767287"/>
              <a:ext cx="80953" cy="52500"/>
            </a:xfrm>
            <a:custGeom>
              <a:rect b="b" l="l" r="r" t="t"/>
              <a:pathLst>
                <a:path extrusionOk="0" h="1406" w="2168">
                  <a:moveTo>
                    <a:pt x="381" y="1"/>
                  </a:moveTo>
                  <a:cubicBezTo>
                    <a:pt x="381" y="524"/>
                    <a:pt x="239" y="1001"/>
                    <a:pt x="0" y="1406"/>
                  </a:cubicBezTo>
                  <a:lnTo>
                    <a:pt x="739" y="1406"/>
                  </a:lnTo>
                  <a:cubicBezTo>
                    <a:pt x="1501" y="1406"/>
                    <a:pt x="2168" y="786"/>
                    <a:pt x="21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1"/>
            <p:cNvSpPr/>
            <p:nvPr/>
          </p:nvSpPr>
          <p:spPr>
            <a:xfrm>
              <a:off x="4783149" y="3767287"/>
              <a:ext cx="80953" cy="52500"/>
            </a:xfrm>
            <a:custGeom>
              <a:rect b="b" l="l" r="r" t="t"/>
              <a:pathLst>
                <a:path extrusionOk="0" h="1406" w="2168">
                  <a:moveTo>
                    <a:pt x="1" y="1"/>
                  </a:moveTo>
                  <a:cubicBezTo>
                    <a:pt x="1" y="786"/>
                    <a:pt x="620" y="1406"/>
                    <a:pt x="1406" y="1406"/>
                  </a:cubicBezTo>
                  <a:lnTo>
                    <a:pt x="2168" y="1406"/>
                  </a:lnTo>
                  <a:cubicBezTo>
                    <a:pt x="1930" y="1001"/>
                    <a:pt x="1787" y="524"/>
                    <a:pt x="1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71"/>
            <p:cNvSpPr/>
            <p:nvPr/>
          </p:nvSpPr>
          <p:spPr>
            <a:xfrm>
              <a:off x="4884527" y="3689918"/>
              <a:ext cx="57840" cy="41821"/>
            </a:xfrm>
            <a:custGeom>
              <a:rect b="b" l="l" r="r" t="t"/>
              <a:pathLst>
                <a:path extrusionOk="0" h="1120" w="1549">
                  <a:moveTo>
                    <a:pt x="1549" y="1"/>
                  </a:moveTo>
                  <a:lnTo>
                    <a:pt x="1549" y="1"/>
                  </a:lnTo>
                  <a:cubicBezTo>
                    <a:pt x="882" y="120"/>
                    <a:pt x="310" y="525"/>
                    <a:pt x="1" y="1120"/>
                  </a:cubicBezTo>
                  <a:lnTo>
                    <a:pt x="1096" y="953"/>
                  </a:lnTo>
                  <a:lnTo>
                    <a:pt x="15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71"/>
            <p:cNvSpPr/>
            <p:nvPr/>
          </p:nvSpPr>
          <p:spPr>
            <a:xfrm>
              <a:off x="4916527" y="3726399"/>
              <a:ext cx="74755" cy="70274"/>
            </a:xfrm>
            <a:custGeom>
              <a:rect b="b" l="l" r="r" t="t"/>
              <a:pathLst>
                <a:path extrusionOk="0" h="1882" w="2002">
                  <a:moveTo>
                    <a:pt x="1001" y="0"/>
                  </a:moveTo>
                  <a:lnTo>
                    <a:pt x="692" y="619"/>
                  </a:lnTo>
                  <a:lnTo>
                    <a:pt x="1" y="715"/>
                  </a:lnTo>
                  <a:lnTo>
                    <a:pt x="501" y="1215"/>
                  </a:lnTo>
                  <a:lnTo>
                    <a:pt x="382" y="1881"/>
                  </a:lnTo>
                  <a:lnTo>
                    <a:pt x="1001" y="1572"/>
                  </a:lnTo>
                  <a:lnTo>
                    <a:pt x="1620" y="1881"/>
                  </a:lnTo>
                  <a:lnTo>
                    <a:pt x="1501" y="1215"/>
                  </a:lnTo>
                  <a:lnTo>
                    <a:pt x="2001" y="715"/>
                  </a:lnTo>
                  <a:lnTo>
                    <a:pt x="1311" y="619"/>
                  </a:lnTo>
                  <a:lnTo>
                    <a:pt x="100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1"/>
            <p:cNvSpPr/>
            <p:nvPr/>
          </p:nvSpPr>
          <p:spPr>
            <a:xfrm>
              <a:off x="4965443" y="3689918"/>
              <a:ext cx="57840" cy="41821"/>
            </a:xfrm>
            <a:custGeom>
              <a:rect b="b" l="l" r="r" t="t"/>
              <a:pathLst>
                <a:path extrusionOk="0" h="1120" w="1549">
                  <a:moveTo>
                    <a:pt x="1" y="1"/>
                  </a:moveTo>
                  <a:lnTo>
                    <a:pt x="453" y="953"/>
                  </a:lnTo>
                  <a:lnTo>
                    <a:pt x="1549" y="1120"/>
                  </a:lnTo>
                  <a:cubicBezTo>
                    <a:pt x="1239" y="525"/>
                    <a:pt x="668" y="9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71"/>
            <p:cNvSpPr/>
            <p:nvPr/>
          </p:nvSpPr>
          <p:spPr>
            <a:xfrm>
              <a:off x="5000131" y="3751268"/>
              <a:ext cx="32038" cy="72962"/>
            </a:xfrm>
            <a:custGeom>
              <a:rect b="b" l="l" r="r" t="t"/>
              <a:pathLst>
                <a:path extrusionOk="0" h="1954" w="858">
                  <a:moveTo>
                    <a:pt x="810" y="1"/>
                  </a:moveTo>
                  <a:lnTo>
                    <a:pt x="1" y="787"/>
                  </a:lnTo>
                  <a:lnTo>
                    <a:pt x="215" y="1954"/>
                  </a:lnTo>
                  <a:cubicBezTo>
                    <a:pt x="620" y="1573"/>
                    <a:pt x="858" y="1025"/>
                    <a:pt x="858" y="430"/>
                  </a:cubicBezTo>
                  <a:cubicBezTo>
                    <a:pt x="858" y="287"/>
                    <a:pt x="834" y="144"/>
                    <a:pt x="8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71"/>
            <p:cNvSpPr/>
            <p:nvPr/>
          </p:nvSpPr>
          <p:spPr>
            <a:xfrm>
              <a:off x="4875640" y="3751268"/>
              <a:ext cx="32038" cy="72962"/>
            </a:xfrm>
            <a:custGeom>
              <a:rect b="b" l="l" r="r" t="t"/>
              <a:pathLst>
                <a:path extrusionOk="0" h="1954" w="858">
                  <a:moveTo>
                    <a:pt x="48" y="1"/>
                  </a:moveTo>
                  <a:cubicBezTo>
                    <a:pt x="24" y="144"/>
                    <a:pt x="0" y="287"/>
                    <a:pt x="0" y="430"/>
                  </a:cubicBezTo>
                  <a:cubicBezTo>
                    <a:pt x="0" y="1025"/>
                    <a:pt x="239" y="1573"/>
                    <a:pt x="643" y="1954"/>
                  </a:cubicBezTo>
                  <a:lnTo>
                    <a:pt x="858" y="787"/>
                  </a:lnTo>
                  <a:lnTo>
                    <a:pt x="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71"/>
            <p:cNvSpPr/>
            <p:nvPr/>
          </p:nvSpPr>
          <p:spPr>
            <a:xfrm>
              <a:off x="4914772" y="3814410"/>
              <a:ext cx="78265" cy="31179"/>
            </a:xfrm>
            <a:custGeom>
              <a:rect b="b" l="l" r="r" t="t"/>
              <a:pathLst>
                <a:path extrusionOk="0" h="835" w="2096">
                  <a:moveTo>
                    <a:pt x="1048" y="1"/>
                  </a:moveTo>
                  <a:lnTo>
                    <a:pt x="0" y="548"/>
                  </a:lnTo>
                  <a:cubicBezTo>
                    <a:pt x="310" y="739"/>
                    <a:pt x="667" y="834"/>
                    <a:pt x="1048" y="834"/>
                  </a:cubicBezTo>
                  <a:cubicBezTo>
                    <a:pt x="1429" y="834"/>
                    <a:pt x="1786" y="739"/>
                    <a:pt x="2096" y="548"/>
                  </a:cubicBezTo>
                  <a:lnTo>
                    <a:pt x="10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71"/>
          <p:cNvGrpSpPr/>
          <p:nvPr/>
        </p:nvGrpSpPr>
        <p:grpSpPr>
          <a:xfrm>
            <a:off x="4713406" y="3869850"/>
            <a:ext cx="302690" cy="396977"/>
            <a:chOff x="4730686" y="4114101"/>
            <a:chExt cx="339719" cy="445541"/>
          </a:xfrm>
        </p:grpSpPr>
        <p:sp>
          <p:nvSpPr>
            <p:cNvPr id="1129" name="Google Shape;1129;p71"/>
            <p:cNvSpPr/>
            <p:nvPr/>
          </p:nvSpPr>
          <p:spPr>
            <a:xfrm>
              <a:off x="4911225" y="4402216"/>
              <a:ext cx="28490" cy="25802"/>
            </a:xfrm>
            <a:custGeom>
              <a:rect b="b" l="l" r="r" t="t"/>
              <a:pathLst>
                <a:path extrusionOk="0" h="691" w="763">
                  <a:moveTo>
                    <a:pt x="429" y="0"/>
                  </a:moveTo>
                  <a:lnTo>
                    <a:pt x="0" y="691"/>
                  </a:lnTo>
                  <a:lnTo>
                    <a:pt x="429" y="691"/>
                  </a:lnTo>
                  <a:cubicBezTo>
                    <a:pt x="619" y="691"/>
                    <a:pt x="762" y="524"/>
                    <a:pt x="762" y="333"/>
                  </a:cubicBezTo>
                  <a:cubicBezTo>
                    <a:pt x="762" y="143"/>
                    <a:pt x="619" y="0"/>
                    <a:pt x="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71"/>
            <p:cNvSpPr/>
            <p:nvPr/>
          </p:nvSpPr>
          <p:spPr>
            <a:xfrm>
              <a:off x="4808951" y="4297253"/>
              <a:ext cx="183227" cy="183227"/>
            </a:xfrm>
            <a:custGeom>
              <a:rect b="b" l="l" r="r" t="t"/>
              <a:pathLst>
                <a:path extrusionOk="0" h="4907" w="4907">
                  <a:moveTo>
                    <a:pt x="0" y="1"/>
                  </a:moveTo>
                  <a:lnTo>
                    <a:pt x="24" y="2454"/>
                  </a:lnTo>
                  <a:lnTo>
                    <a:pt x="2334" y="715"/>
                  </a:lnTo>
                  <a:lnTo>
                    <a:pt x="4478" y="715"/>
                  </a:lnTo>
                  <a:lnTo>
                    <a:pt x="3573" y="2192"/>
                  </a:lnTo>
                  <a:cubicBezTo>
                    <a:pt x="3930" y="2335"/>
                    <a:pt x="4216" y="2716"/>
                    <a:pt x="4216" y="3144"/>
                  </a:cubicBezTo>
                  <a:cubicBezTo>
                    <a:pt x="4216" y="3740"/>
                    <a:pt x="3739" y="4192"/>
                    <a:pt x="3168" y="4192"/>
                  </a:cubicBezTo>
                  <a:lnTo>
                    <a:pt x="2310" y="4192"/>
                  </a:lnTo>
                  <a:lnTo>
                    <a:pt x="1858" y="4907"/>
                  </a:lnTo>
                  <a:lnTo>
                    <a:pt x="3168" y="4907"/>
                  </a:lnTo>
                  <a:cubicBezTo>
                    <a:pt x="4120" y="4907"/>
                    <a:pt x="4906" y="4121"/>
                    <a:pt x="4906" y="3144"/>
                  </a:cubicBezTo>
                  <a:lnTo>
                    <a:pt x="4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71"/>
            <p:cNvSpPr/>
            <p:nvPr/>
          </p:nvSpPr>
          <p:spPr>
            <a:xfrm>
              <a:off x="4809847" y="4193224"/>
              <a:ext cx="182331" cy="78302"/>
            </a:xfrm>
            <a:custGeom>
              <a:rect b="b" l="l" r="r" t="t"/>
              <a:pathLst>
                <a:path extrusionOk="0" h="2097" w="4883">
                  <a:moveTo>
                    <a:pt x="3477" y="691"/>
                  </a:moveTo>
                  <a:lnTo>
                    <a:pt x="3477" y="1406"/>
                  </a:lnTo>
                  <a:lnTo>
                    <a:pt x="1381" y="1406"/>
                  </a:lnTo>
                  <a:lnTo>
                    <a:pt x="1381" y="691"/>
                  </a:lnTo>
                  <a:close/>
                  <a:moveTo>
                    <a:pt x="1739" y="1"/>
                  </a:moveTo>
                  <a:cubicBezTo>
                    <a:pt x="762" y="1"/>
                    <a:pt x="0" y="787"/>
                    <a:pt x="0" y="1739"/>
                  </a:cubicBezTo>
                  <a:lnTo>
                    <a:pt x="0" y="2096"/>
                  </a:lnTo>
                  <a:lnTo>
                    <a:pt x="4882" y="2096"/>
                  </a:lnTo>
                  <a:lnTo>
                    <a:pt x="4882" y="1739"/>
                  </a:lnTo>
                  <a:cubicBezTo>
                    <a:pt x="4882" y="787"/>
                    <a:pt x="4096" y="1"/>
                    <a:pt x="3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71"/>
            <p:cNvSpPr/>
            <p:nvPr/>
          </p:nvSpPr>
          <p:spPr>
            <a:xfrm>
              <a:off x="4730686" y="4114101"/>
              <a:ext cx="339719" cy="445541"/>
            </a:xfrm>
            <a:custGeom>
              <a:rect b="b" l="l" r="r" t="t"/>
              <a:pathLst>
                <a:path extrusionOk="0" h="11932" w="9098">
                  <a:moveTo>
                    <a:pt x="5264" y="1405"/>
                  </a:moveTo>
                  <a:cubicBezTo>
                    <a:pt x="6597" y="1405"/>
                    <a:pt x="7693" y="2524"/>
                    <a:pt x="7693" y="3858"/>
                  </a:cubicBezTo>
                  <a:lnTo>
                    <a:pt x="7693" y="8049"/>
                  </a:lnTo>
                  <a:cubicBezTo>
                    <a:pt x="7693" y="9407"/>
                    <a:pt x="6597" y="10502"/>
                    <a:pt x="5264" y="10502"/>
                  </a:cubicBezTo>
                  <a:lnTo>
                    <a:pt x="3859" y="10502"/>
                  </a:lnTo>
                  <a:cubicBezTo>
                    <a:pt x="2501" y="10502"/>
                    <a:pt x="1406" y="9407"/>
                    <a:pt x="1406" y="8049"/>
                  </a:cubicBezTo>
                  <a:lnTo>
                    <a:pt x="1406" y="3858"/>
                  </a:lnTo>
                  <a:cubicBezTo>
                    <a:pt x="1406" y="2524"/>
                    <a:pt x="2501" y="1405"/>
                    <a:pt x="3859" y="1405"/>
                  </a:cubicBezTo>
                  <a:close/>
                  <a:moveTo>
                    <a:pt x="3859" y="0"/>
                  </a:moveTo>
                  <a:cubicBezTo>
                    <a:pt x="1739" y="0"/>
                    <a:pt x="1" y="1739"/>
                    <a:pt x="1" y="3858"/>
                  </a:cubicBezTo>
                  <a:lnTo>
                    <a:pt x="1" y="8049"/>
                  </a:lnTo>
                  <a:cubicBezTo>
                    <a:pt x="1" y="10169"/>
                    <a:pt x="1739" y="11931"/>
                    <a:pt x="3859" y="11931"/>
                  </a:cubicBezTo>
                  <a:lnTo>
                    <a:pt x="5264" y="11931"/>
                  </a:lnTo>
                  <a:cubicBezTo>
                    <a:pt x="7383" y="11931"/>
                    <a:pt x="9098" y="10169"/>
                    <a:pt x="9098" y="8049"/>
                  </a:cubicBezTo>
                  <a:lnTo>
                    <a:pt x="9098" y="3858"/>
                  </a:lnTo>
                  <a:cubicBezTo>
                    <a:pt x="9098" y="1739"/>
                    <a:pt x="7383" y="0"/>
                    <a:pt x="52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71"/>
            <p:cNvSpPr/>
            <p:nvPr/>
          </p:nvSpPr>
          <p:spPr>
            <a:xfrm>
              <a:off x="4809847" y="4349716"/>
              <a:ext cx="120085" cy="126321"/>
            </a:xfrm>
            <a:custGeom>
              <a:rect b="b" l="l" r="r" t="t"/>
              <a:pathLst>
                <a:path extrusionOk="0" h="3383" w="3216">
                  <a:moveTo>
                    <a:pt x="2548" y="1"/>
                  </a:moveTo>
                  <a:lnTo>
                    <a:pt x="0" y="1906"/>
                  </a:lnTo>
                  <a:cubicBezTo>
                    <a:pt x="72" y="2573"/>
                    <a:pt x="500" y="3144"/>
                    <a:pt x="1096" y="3383"/>
                  </a:cubicBezTo>
                  <a:lnTo>
                    <a:pt x="32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 name="Google Shape;1134;p71"/>
          <p:cNvGrpSpPr/>
          <p:nvPr/>
        </p:nvGrpSpPr>
        <p:grpSpPr>
          <a:xfrm>
            <a:off x="4030441" y="1997817"/>
            <a:ext cx="396977" cy="397376"/>
            <a:chOff x="3964170" y="2013054"/>
            <a:chExt cx="445541" cy="445989"/>
          </a:xfrm>
        </p:grpSpPr>
        <p:sp>
          <p:nvSpPr>
            <p:cNvPr id="1135" name="Google Shape;1135;p71"/>
            <p:cNvSpPr/>
            <p:nvPr/>
          </p:nvSpPr>
          <p:spPr>
            <a:xfrm>
              <a:off x="4173162" y="2221822"/>
              <a:ext cx="26698" cy="27594"/>
            </a:xfrm>
            <a:custGeom>
              <a:rect b="b" l="l" r="r" t="t"/>
              <a:pathLst>
                <a:path extrusionOk="0" h="739" w="715">
                  <a:moveTo>
                    <a:pt x="357" y="0"/>
                  </a:moveTo>
                  <a:cubicBezTo>
                    <a:pt x="167" y="0"/>
                    <a:pt x="0" y="191"/>
                    <a:pt x="0" y="381"/>
                  </a:cubicBezTo>
                  <a:cubicBezTo>
                    <a:pt x="0" y="572"/>
                    <a:pt x="167" y="738"/>
                    <a:pt x="357" y="738"/>
                  </a:cubicBezTo>
                  <a:cubicBezTo>
                    <a:pt x="572" y="738"/>
                    <a:pt x="714" y="572"/>
                    <a:pt x="714" y="381"/>
                  </a:cubicBezTo>
                  <a:cubicBezTo>
                    <a:pt x="714" y="191"/>
                    <a:pt x="548" y="0"/>
                    <a:pt x="3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1"/>
            <p:cNvSpPr/>
            <p:nvPr/>
          </p:nvSpPr>
          <p:spPr>
            <a:xfrm>
              <a:off x="4084219" y="2111557"/>
              <a:ext cx="204549" cy="249020"/>
            </a:xfrm>
            <a:custGeom>
              <a:rect b="b" l="l" r="r" t="t"/>
              <a:pathLst>
                <a:path extrusionOk="0" h="6669" w="5478">
                  <a:moveTo>
                    <a:pt x="2739" y="2263"/>
                  </a:moveTo>
                  <a:cubicBezTo>
                    <a:pt x="3335" y="2263"/>
                    <a:pt x="3787" y="2763"/>
                    <a:pt x="3787" y="3334"/>
                  </a:cubicBezTo>
                  <a:cubicBezTo>
                    <a:pt x="3787" y="3906"/>
                    <a:pt x="3335" y="4406"/>
                    <a:pt x="2739" y="4406"/>
                  </a:cubicBezTo>
                  <a:cubicBezTo>
                    <a:pt x="2168" y="4406"/>
                    <a:pt x="1668" y="3906"/>
                    <a:pt x="1668" y="3334"/>
                  </a:cubicBezTo>
                  <a:cubicBezTo>
                    <a:pt x="1668" y="2763"/>
                    <a:pt x="2168" y="2263"/>
                    <a:pt x="2739" y="2263"/>
                  </a:cubicBezTo>
                  <a:close/>
                  <a:moveTo>
                    <a:pt x="1572" y="0"/>
                  </a:moveTo>
                  <a:cubicBezTo>
                    <a:pt x="1501" y="405"/>
                    <a:pt x="1310" y="810"/>
                    <a:pt x="977" y="1119"/>
                  </a:cubicBezTo>
                  <a:cubicBezTo>
                    <a:pt x="715" y="1405"/>
                    <a:pt x="382" y="1596"/>
                    <a:pt x="1" y="1667"/>
                  </a:cubicBezTo>
                  <a:lnTo>
                    <a:pt x="48" y="1739"/>
                  </a:lnTo>
                  <a:cubicBezTo>
                    <a:pt x="810" y="2644"/>
                    <a:pt x="810" y="4001"/>
                    <a:pt x="48" y="4930"/>
                  </a:cubicBezTo>
                  <a:lnTo>
                    <a:pt x="1" y="4977"/>
                  </a:lnTo>
                  <a:cubicBezTo>
                    <a:pt x="358" y="5073"/>
                    <a:pt x="715" y="5263"/>
                    <a:pt x="977" y="5525"/>
                  </a:cubicBezTo>
                  <a:cubicBezTo>
                    <a:pt x="1310" y="5859"/>
                    <a:pt x="1501" y="6240"/>
                    <a:pt x="1572" y="6668"/>
                  </a:cubicBezTo>
                  <a:cubicBezTo>
                    <a:pt x="1930" y="6478"/>
                    <a:pt x="2334" y="6382"/>
                    <a:pt x="2739" y="6382"/>
                  </a:cubicBezTo>
                  <a:cubicBezTo>
                    <a:pt x="3144" y="6382"/>
                    <a:pt x="3549" y="6478"/>
                    <a:pt x="3906" y="6668"/>
                  </a:cubicBezTo>
                  <a:cubicBezTo>
                    <a:pt x="3978" y="6240"/>
                    <a:pt x="4168" y="5859"/>
                    <a:pt x="4502" y="5525"/>
                  </a:cubicBezTo>
                  <a:cubicBezTo>
                    <a:pt x="4763" y="5263"/>
                    <a:pt x="5097" y="5073"/>
                    <a:pt x="5478" y="4977"/>
                  </a:cubicBezTo>
                  <a:lnTo>
                    <a:pt x="5430" y="4930"/>
                  </a:lnTo>
                  <a:cubicBezTo>
                    <a:pt x="4668" y="4001"/>
                    <a:pt x="4668" y="2644"/>
                    <a:pt x="5430" y="1739"/>
                  </a:cubicBezTo>
                  <a:lnTo>
                    <a:pt x="5478" y="1667"/>
                  </a:lnTo>
                  <a:cubicBezTo>
                    <a:pt x="5097" y="1596"/>
                    <a:pt x="4763" y="1405"/>
                    <a:pt x="4502" y="1119"/>
                  </a:cubicBezTo>
                  <a:cubicBezTo>
                    <a:pt x="4168" y="810"/>
                    <a:pt x="3978" y="405"/>
                    <a:pt x="3906" y="0"/>
                  </a:cubicBezTo>
                  <a:cubicBezTo>
                    <a:pt x="3549" y="191"/>
                    <a:pt x="3144" y="286"/>
                    <a:pt x="2739" y="286"/>
                  </a:cubicBezTo>
                  <a:cubicBezTo>
                    <a:pt x="2334" y="286"/>
                    <a:pt x="1930" y="191"/>
                    <a:pt x="15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1"/>
            <p:cNvSpPr/>
            <p:nvPr/>
          </p:nvSpPr>
          <p:spPr>
            <a:xfrm>
              <a:off x="4008642" y="2046398"/>
              <a:ext cx="113850" cy="104515"/>
            </a:xfrm>
            <a:custGeom>
              <a:rect b="b" l="l" r="r" t="t"/>
              <a:pathLst>
                <a:path extrusionOk="0" h="2799" w="3049">
                  <a:moveTo>
                    <a:pt x="1858" y="1031"/>
                  </a:moveTo>
                  <a:lnTo>
                    <a:pt x="1858" y="1745"/>
                  </a:lnTo>
                  <a:lnTo>
                    <a:pt x="1167" y="1745"/>
                  </a:lnTo>
                  <a:lnTo>
                    <a:pt x="1167" y="1031"/>
                  </a:lnTo>
                  <a:close/>
                  <a:moveTo>
                    <a:pt x="1527" y="1"/>
                  </a:moveTo>
                  <a:cubicBezTo>
                    <a:pt x="1167" y="1"/>
                    <a:pt x="810" y="138"/>
                    <a:pt x="548" y="412"/>
                  </a:cubicBezTo>
                  <a:cubicBezTo>
                    <a:pt x="0" y="959"/>
                    <a:pt x="0" y="1840"/>
                    <a:pt x="548" y="2388"/>
                  </a:cubicBezTo>
                  <a:cubicBezTo>
                    <a:pt x="810" y="2662"/>
                    <a:pt x="1167" y="2799"/>
                    <a:pt x="1527" y="2799"/>
                  </a:cubicBezTo>
                  <a:cubicBezTo>
                    <a:pt x="1888" y="2799"/>
                    <a:pt x="2251" y="2662"/>
                    <a:pt x="2525" y="2388"/>
                  </a:cubicBezTo>
                  <a:cubicBezTo>
                    <a:pt x="3049" y="1840"/>
                    <a:pt x="3049" y="959"/>
                    <a:pt x="2525" y="412"/>
                  </a:cubicBezTo>
                  <a:cubicBezTo>
                    <a:pt x="2251" y="138"/>
                    <a:pt x="1888" y="1"/>
                    <a:pt x="15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1"/>
            <p:cNvSpPr/>
            <p:nvPr/>
          </p:nvSpPr>
          <p:spPr>
            <a:xfrm>
              <a:off x="4099341" y="2013054"/>
              <a:ext cx="67623" cy="51417"/>
            </a:xfrm>
            <a:custGeom>
              <a:rect b="b" l="l" r="r" t="t"/>
              <a:pathLst>
                <a:path extrusionOk="0" h="1377" w="1811">
                  <a:moveTo>
                    <a:pt x="834" y="1"/>
                  </a:moveTo>
                  <a:cubicBezTo>
                    <a:pt x="566" y="1"/>
                    <a:pt x="298" y="102"/>
                    <a:pt x="96" y="304"/>
                  </a:cubicBezTo>
                  <a:lnTo>
                    <a:pt x="0" y="400"/>
                  </a:lnTo>
                  <a:cubicBezTo>
                    <a:pt x="215" y="495"/>
                    <a:pt x="405" y="638"/>
                    <a:pt x="572" y="805"/>
                  </a:cubicBezTo>
                  <a:cubicBezTo>
                    <a:pt x="763" y="971"/>
                    <a:pt x="882" y="1162"/>
                    <a:pt x="977" y="1376"/>
                  </a:cubicBezTo>
                  <a:lnTo>
                    <a:pt x="1810" y="543"/>
                  </a:lnTo>
                  <a:lnTo>
                    <a:pt x="1572" y="304"/>
                  </a:lnTo>
                  <a:cubicBezTo>
                    <a:pt x="1370" y="102"/>
                    <a:pt x="1102" y="1"/>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71"/>
            <p:cNvSpPr/>
            <p:nvPr/>
          </p:nvSpPr>
          <p:spPr>
            <a:xfrm>
              <a:off x="3964170" y="2131981"/>
              <a:ext cx="67623" cy="51417"/>
            </a:xfrm>
            <a:custGeom>
              <a:rect b="b" l="l" r="r" t="t"/>
              <a:pathLst>
                <a:path extrusionOk="0" h="1377" w="1811">
                  <a:moveTo>
                    <a:pt x="834" y="1"/>
                  </a:moveTo>
                  <a:lnTo>
                    <a:pt x="1" y="834"/>
                  </a:lnTo>
                  <a:lnTo>
                    <a:pt x="239" y="1073"/>
                  </a:lnTo>
                  <a:cubicBezTo>
                    <a:pt x="441" y="1275"/>
                    <a:pt x="709" y="1376"/>
                    <a:pt x="980" y="1376"/>
                  </a:cubicBezTo>
                  <a:cubicBezTo>
                    <a:pt x="1251" y="1376"/>
                    <a:pt x="1525" y="1275"/>
                    <a:pt x="1739" y="1073"/>
                  </a:cubicBezTo>
                  <a:lnTo>
                    <a:pt x="1811" y="977"/>
                  </a:lnTo>
                  <a:cubicBezTo>
                    <a:pt x="1620" y="882"/>
                    <a:pt x="1406" y="763"/>
                    <a:pt x="1239" y="572"/>
                  </a:cubicBezTo>
                  <a:cubicBezTo>
                    <a:pt x="1048" y="406"/>
                    <a:pt x="929" y="215"/>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1"/>
            <p:cNvSpPr/>
            <p:nvPr/>
          </p:nvSpPr>
          <p:spPr>
            <a:xfrm>
              <a:off x="4250494" y="2046398"/>
              <a:ext cx="113887" cy="104515"/>
            </a:xfrm>
            <a:custGeom>
              <a:rect b="b" l="l" r="r" t="t"/>
              <a:pathLst>
                <a:path extrusionOk="0" h="2799" w="3050">
                  <a:moveTo>
                    <a:pt x="1858" y="1031"/>
                  </a:moveTo>
                  <a:lnTo>
                    <a:pt x="1858" y="1745"/>
                  </a:lnTo>
                  <a:lnTo>
                    <a:pt x="1168" y="1745"/>
                  </a:lnTo>
                  <a:lnTo>
                    <a:pt x="1168" y="1031"/>
                  </a:lnTo>
                  <a:close/>
                  <a:moveTo>
                    <a:pt x="1522" y="1"/>
                  </a:moveTo>
                  <a:cubicBezTo>
                    <a:pt x="1162" y="1"/>
                    <a:pt x="799" y="138"/>
                    <a:pt x="525" y="412"/>
                  </a:cubicBezTo>
                  <a:cubicBezTo>
                    <a:pt x="1" y="959"/>
                    <a:pt x="1" y="1840"/>
                    <a:pt x="525" y="2388"/>
                  </a:cubicBezTo>
                  <a:cubicBezTo>
                    <a:pt x="799" y="2662"/>
                    <a:pt x="1162" y="2799"/>
                    <a:pt x="1522" y="2799"/>
                  </a:cubicBezTo>
                  <a:cubicBezTo>
                    <a:pt x="1882" y="2799"/>
                    <a:pt x="2239" y="2662"/>
                    <a:pt x="2501" y="2388"/>
                  </a:cubicBezTo>
                  <a:cubicBezTo>
                    <a:pt x="3049" y="1840"/>
                    <a:pt x="3049" y="959"/>
                    <a:pt x="2501" y="412"/>
                  </a:cubicBezTo>
                  <a:cubicBezTo>
                    <a:pt x="2239" y="138"/>
                    <a:pt x="1882" y="1"/>
                    <a:pt x="15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71"/>
            <p:cNvSpPr/>
            <p:nvPr/>
          </p:nvSpPr>
          <p:spPr>
            <a:xfrm>
              <a:off x="4206059" y="2013054"/>
              <a:ext cx="67623" cy="52276"/>
            </a:xfrm>
            <a:custGeom>
              <a:rect b="b" l="l" r="r" t="t"/>
              <a:pathLst>
                <a:path extrusionOk="0" h="1400" w="1811">
                  <a:moveTo>
                    <a:pt x="977" y="1"/>
                  </a:moveTo>
                  <a:cubicBezTo>
                    <a:pt x="709" y="1"/>
                    <a:pt x="441" y="102"/>
                    <a:pt x="238" y="304"/>
                  </a:cubicBezTo>
                  <a:lnTo>
                    <a:pt x="0" y="566"/>
                  </a:lnTo>
                  <a:lnTo>
                    <a:pt x="834" y="1400"/>
                  </a:lnTo>
                  <a:cubicBezTo>
                    <a:pt x="929" y="1186"/>
                    <a:pt x="1048" y="971"/>
                    <a:pt x="1239" y="805"/>
                  </a:cubicBezTo>
                  <a:cubicBezTo>
                    <a:pt x="1405" y="638"/>
                    <a:pt x="1596" y="495"/>
                    <a:pt x="1810" y="400"/>
                  </a:cubicBezTo>
                  <a:lnTo>
                    <a:pt x="1715" y="304"/>
                  </a:lnTo>
                  <a:cubicBezTo>
                    <a:pt x="1512" y="102"/>
                    <a:pt x="1244" y="1"/>
                    <a:pt x="9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71"/>
            <p:cNvSpPr/>
            <p:nvPr/>
          </p:nvSpPr>
          <p:spPr>
            <a:xfrm>
              <a:off x="4340334" y="2131981"/>
              <a:ext cx="69378" cy="51417"/>
            </a:xfrm>
            <a:custGeom>
              <a:rect b="b" l="l" r="r" t="t"/>
              <a:pathLst>
                <a:path extrusionOk="0" h="1377" w="1858">
                  <a:moveTo>
                    <a:pt x="1000" y="1"/>
                  </a:moveTo>
                  <a:cubicBezTo>
                    <a:pt x="905" y="215"/>
                    <a:pt x="762" y="406"/>
                    <a:pt x="596" y="572"/>
                  </a:cubicBezTo>
                  <a:cubicBezTo>
                    <a:pt x="429" y="763"/>
                    <a:pt x="215" y="882"/>
                    <a:pt x="0" y="977"/>
                  </a:cubicBezTo>
                  <a:lnTo>
                    <a:pt x="95" y="1073"/>
                  </a:lnTo>
                  <a:cubicBezTo>
                    <a:pt x="310" y="1275"/>
                    <a:pt x="584" y="1376"/>
                    <a:pt x="857" y="1376"/>
                  </a:cubicBezTo>
                  <a:cubicBezTo>
                    <a:pt x="1131" y="1376"/>
                    <a:pt x="1405" y="1275"/>
                    <a:pt x="1620" y="1073"/>
                  </a:cubicBezTo>
                  <a:lnTo>
                    <a:pt x="1858" y="834"/>
                  </a:lnTo>
                  <a:lnTo>
                    <a:pt x="100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71"/>
            <p:cNvSpPr/>
            <p:nvPr/>
          </p:nvSpPr>
          <p:spPr>
            <a:xfrm>
              <a:off x="4008642" y="2321183"/>
              <a:ext cx="113850" cy="104515"/>
            </a:xfrm>
            <a:custGeom>
              <a:rect b="b" l="l" r="r" t="t"/>
              <a:pathLst>
                <a:path extrusionOk="0" h="2799" w="3049">
                  <a:moveTo>
                    <a:pt x="1858" y="1030"/>
                  </a:moveTo>
                  <a:lnTo>
                    <a:pt x="1858" y="1721"/>
                  </a:lnTo>
                  <a:lnTo>
                    <a:pt x="1167" y="1721"/>
                  </a:lnTo>
                  <a:lnTo>
                    <a:pt x="1167" y="1030"/>
                  </a:lnTo>
                  <a:close/>
                  <a:moveTo>
                    <a:pt x="1527" y="0"/>
                  </a:moveTo>
                  <a:cubicBezTo>
                    <a:pt x="1167" y="0"/>
                    <a:pt x="810" y="137"/>
                    <a:pt x="548" y="411"/>
                  </a:cubicBezTo>
                  <a:cubicBezTo>
                    <a:pt x="0" y="959"/>
                    <a:pt x="0" y="1840"/>
                    <a:pt x="548" y="2388"/>
                  </a:cubicBezTo>
                  <a:cubicBezTo>
                    <a:pt x="810" y="2662"/>
                    <a:pt x="1167" y="2799"/>
                    <a:pt x="1527" y="2799"/>
                  </a:cubicBezTo>
                  <a:cubicBezTo>
                    <a:pt x="1888" y="2799"/>
                    <a:pt x="2251" y="2662"/>
                    <a:pt x="2525" y="2388"/>
                  </a:cubicBezTo>
                  <a:cubicBezTo>
                    <a:pt x="3049" y="1840"/>
                    <a:pt x="3049" y="959"/>
                    <a:pt x="2525" y="411"/>
                  </a:cubicBezTo>
                  <a:cubicBezTo>
                    <a:pt x="2251" y="137"/>
                    <a:pt x="1888" y="0"/>
                    <a:pt x="15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71"/>
            <p:cNvSpPr/>
            <p:nvPr/>
          </p:nvSpPr>
          <p:spPr>
            <a:xfrm>
              <a:off x="4099341" y="2406767"/>
              <a:ext cx="67623" cy="52276"/>
            </a:xfrm>
            <a:custGeom>
              <a:rect b="b" l="l" r="r" t="t"/>
              <a:pathLst>
                <a:path extrusionOk="0" h="1400" w="1811">
                  <a:moveTo>
                    <a:pt x="977" y="1"/>
                  </a:moveTo>
                  <a:cubicBezTo>
                    <a:pt x="882" y="215"/>
                    <a:pt x="763" y="405"/>
                    <a:pt x="572" y="596"/>
                  </a:cubicBezTo>
                  <a:cubicBezTo>
                    <a:pt x="405" y="763"/>
                    <a:pt x="215" y="882"/>
                    <a:pt x="0" y="1001"/>
                  </a:cubicBezTo>
                  <a:lnTo>
                    <a:pt x="96" y="1096"/>
                  </a:lnTo>
                  <a:cubicBezTo>
                    <a:pt x="298" y="1298"/>
                    <a:pt x="566" y="1400"/>
                    <a:pt x="834" y="1400"/>
                  </a:cubicBezTo>
                  <a:cubicBezTo>
                    <a:pt x="1102" y="1400"/>
                    <a:pt x="1370" y="1298"/>
                    <a:pt x="1572" y="1096"/>
                  </a:cubicBezTo>
                  <a:lnTo>
                    <a:pt x="1572" y="1072"/>
                  </a:lnTo>
                  <a:lnTo>
                    <a:pt x="1810" y="834"/>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71"/>
            <p:cNvSpPr/>
            <p:nvPr/>
          </p:nvSpPr>
          <p:spPr>
            <a:xfrm>
              <a:off x="3964170" y="2287839"/>
              <a:ext cx="67623" cy="52276"/>
            </a:xfrm>
            <a:custGeom>
              <a:rect b="b" l="l" r="r" t="t"/>
              <a:pathLst>
                <a:path extrusionOk="0" h="1400" w="1811">
                  <a:moveTo>
                    <a:pt x="980" y="0"/>
                  </a:moveTo>
                  <a:cubicBezTo>
                    <a:pt x="709" y="0"/>
                    <a:pt x="441" y="102"/>
                    <a:pt x="239" y="304"/>
                  </a:cubicBezTo>
                  <a:lnTo>
                    <a:pt x="1" y="542"/>
                  </a:lnTo>
                  <a:lnTo>
                    <a:pt x="834" y="1400"/>
                  </a:lnTo>
                  <a:cubicBezTo>
                    <a:pt x="929" y="1185"/>
                    <a:pt x="1072" y="971"/>
                    <a:pt x="1239" y="804"/>
                  </a:cubicBezTo>
                  <a:cubicBezTo>
                    <a:pt x="1406" y="637"/>
                    <a:pt x="1620" y="495"/>
                    <a:pt x="1811" y="399"/>
                  </a:cubicBezTo>
                  <a:lnTo>
                    <a:pt x="1739" y="304"/>
                  </a:lnTo>
                  <a:cubicBezTo>
                    <a:pt x="1525" y="102"/>
                    <a:pt x="1251" y="0"/>
                    <a:pt x="9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71"/>
            <p:cNvSpPr/>
            <p:nvPr/>
          </p:nvSpPr>
          <p:spPr>
            <a:xfrm>
              <a:off x="4250494" y="2321183"/>
              <a:ext cx="113887" cy="104515"/>
            </a:xfrm>
            <a:custGeom>
              <a:rect b="b" l="l" r="r" t="t"/>
              <a:pathLst>
                <a:path extrusionOk="0" h="2799" w="3050">
                  <a:moveTo>
                    <a:pt x="1858" y="1030"/>
                  </a:moveTo>
                  <a:lnTo>
                    <a:pt x="1858" y="1721"/>
                  </a:lnTo>
                  <a:lnTo>
                    <a:pt x="1168" y="1721"/>
                  </a:lnTo>
                  <a:lnTo>
                    <a:pt x="1168" y="1030"/>
                  </a:lnTo>
                  <a:close/>
                  <a:moveTo>
                    <a:pt x="1522" y="0"/>
                  </a:moveTo>
                  <a:cubicBezTo>
                    <a:pt x="1162" y="0"/>
                    <a:pt x="799" y="137"/>
                    <a:pt x="525" y="411"/>
                  </a:cubicBezTo>
                  <a:cubicBezTo>
                    <a:pt x="1" y="959"/>
                    <a:pt x="1" y="1840"/>
                    <a:pt x="525" y="2388"/>
                  </a:cubicBezTo>
                  <a:cubicBezTo>
                    <a:pt x="799" y="2662"/>
                    <a:pt x="1162" y="2799"/>
                    <a:pt x="1522" y="2799"/>
                  </a:cubicBezTo>
                  <a:cubicBezTo>
                    <a:pt x="1882" y="2799"/>
                    <a:pt x="2239" y="2662"/>
                    <a:pt x="2501" y="2388"/>
                  </a:cubicBezTo>
                  <a:cubicBezTo>
                    <a:pt x="3049" y="1840"/>
                    <a:pt x="3049" y="959"/>
                    <a:pt x="2501" y="411"/>
                  </a:cubicBezTo>
                  <a:cubicBezTo>
                    <a:pt x="2239" y="137"/>
                    <a:pt x="1882" y="0"/>
                    <a:pt x="15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71"/>
            <p:cNvSpPr/>
            <p:nvPr/>
          </p:nvSpPr>
          <p:spPr>
            <a:xfrm>
              <a:off x="4206059" y="2406767"/>
              <a:ext cx="67623" cy="51380"/>
            </a:xfrm>
            <a:custGeom>
              <a:rect b="b" l="l" r="r" t="t"/>
              <a:pathLst>
                <a:path extrusionOk="0" h="1376" w="1811">
                  <a:moveTo>
                    <a:pt x="834" y="1"/>
                  </a:moveTo>
                  <a:lnTo>
                    <a:pt x="0" y="834"/>
                  </a:lnTo>
                  <a:lnTo>
                    <a:pt x="238" y="1072"/>
                  </a:lnTo>
                  <a:cubicBezTo>
                    <a:pt x="441" y="1275"/>
                    <a:pt x="709" y="1376"/>
                    <a:pt x="977" y="1376"/>
                  </a:cubicBezTo>
                  <a:cubicBezTo>
                    <a:pt x="1244" y="1376"/>
                    <a:pt x="1512" y="1275"/>
                    <a:pt x="1715" y="1072"/>
                  </a:cubicBezTo>
                  <a:lnTo>
                    <a:pt x="1810" y="1001"/>
                  </a:lnTo>
                  <a:cubicBezTo>
                    <a:pt x="1596" y="882"/>
                    <a:pt x="1405" y="763"/>
                    <a:pt x="1215" y="596"/>
                  </a:cubicBezTo>
                  <a:cubicBezTo>
                    <a:pt x="1048" y="405"/>
                    <a:pt x="929" y="215"/>
                    <a:pt x="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71"/>
            <p:cNvSpPr/>
            <p:nvPr/>
          </p:nvSpPr>
          <p:spPr>
            <a:xfrm>
              <a:off x="4341192" y="2287839"/>
              <a:ext cx="68519" cy="52276"/>
            </a:xfrm>
            <a:custGeom>
              <a:rect b="b" l="l" r="r" t="t"/>
              <a:pathLst>
                <a:path extrusionOk="0" h="1400" w="1835">
                  <a:moveTo>
                    <a:pt x="834" y="0"/>
                  </a:moveTo>
                  <a:cubicBezTo>
                    <a:pt x="561" y="0"/>
                    <a:pt x="287" y="102"/>
                    <a:pt x="72" y="304"/>
                  </a:cubicBezTo>
                  <a:lnTo>
                    <a:pt x="1" y="399"/>
                  </a:lnTo>
                  <a:cubicBezTo>
                    <a:pt x="192" y="495"/>
                    <a:pt x="406" y="637"/>
                    <a:pt x="573" y="804"/>
                  </a:cubicBezTo>
                  <a:cubicBezTo>
                    <a:pt x="763" y="995"/>
                    <a:pt x="882" y="1185"/>
                    <a:pt x="977" y="1400"/>
                  </a:cubicBezTo>
                  <a:lnTo>
                    <a:pt x="1835" y="566"/>
                  </a:lnTo>
                  <a:lnTo>
                    <a:pt x="1597" y="304"/>
                  </a:lnTo>
                  <a:cubicBezTo>
                    <a:pt x="1382" y="102"/>
                    <a:pt x="1108" y="0"/>
                    <a:pt x="8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9" name="Google Shape;1149;p71"/>
          <p:cNvSpPr/>
          <p:nvPr/>
        </p:nvSpPr>
        <p:spPr>
          <a:xfrm>
            <a:off x="3406017" y="1403378"/>
            <a:ext cx="397746" cy="302668"/>
          </a:xfrm>
          <a:custGeom>
            <a:rect b="b" l="l" r="r" t="t"/>
            <a:pathLst>
              <a:path extrusionOk="0" h="9098" w="11956">
                <a:moveTo>
                  <a:pt x="2478" y="0"/>
                </a:moveTo>
                <a:cubicBezTo>
                  <a:pt x="2478" y="1167"/>
                  <a:pt x="1501" y="2096"/>
                  <a:pt x="358" y="2096"/>
                </a:cubicBezTo>
                <a:lnTo>
                  <a:pt x="1" y="2096"/>
                </a:lnTo>
                <a:lnTo>
                  <a:pt x="1" y="2810"/>
                </a:lnTo>
                <a:lnTo>
                  <a:pt x="358" y="2810"/>
                </a:lnTo>
                <a:cubicBezTo>
                  <a:pt x="1192" y="2810"/>
                  <a:pt x="1954" y="2429"/>
                  <a:pt x="2478" y="1834"/>
                </a:cubicBezTo>
                <a:lnTo>
                  <a:pt x="2478" y="8407"/>
                </a:lnTo>
                <a:lnTo>
                  <a:pt x="1430" y="8407"/>
                </a:lnTo>
                <a:lnTo>
                  <a:pt x="1430" y="9097"/>
                </a:lnTo>
                <a:lnTo>
                  <a:pt x="4930" y="9097"/>
                </a:lnTo>
                <a:lnTo>
                  <a:pt x="4930" y="8407"/>
                </a:lnTo>
                <a:lnTo>
                  <a:pt x="3883" y="8407"/>
                </a:lnTo>
                <a:lnTo>
                  <a:pt x="3883" y="1834"/>
                </a:lnTo>
                <a:cubicBezTo>
                  <a:pt x="4383" y="2429"/>
                  <a:pt x="5145" y="2810"/>
                  <a:pt x="5978" y="2810"/>
                </a:cubicBezTo>
                <a:cubicBezTo>
                  <a:pt x="6812" y="2810"/>
                  <a:pt x="7574" y="2429"/>
                  <a:pt x="8074" y="1834"/>
                </a:cubicBezTo>
                <a:lnTo>
                  <a:pt x="8074" y="8407"/>
                </a:lnTo>
                <a:lnTo>
                  <a:pt x="7026" y="8407"/>
                </a:lnTo>
                <a:lnTo>
                  <a:pt x="7026" y="9097"/>
                </a:lnTo>
                <a:lnTo>
                  <a:pt x="10527" y="9097"/>
                </a:lnTo>
                <a:lnTo>
                  <a:pt x="10527" y="8407"/>
                </a:lnTo>
                <a:lnTo>
                  <a:pt x="9479" y="8407"/>
                </a:lnTo>
                <a:lnTo>
                  <a:pt x="9479" y="1834"/>
                </a:lnTo>
                <a:cubicBezTo>
                  <a:pt x="10003" y="2429"/>
                  <a:pt x="10741" y="2810"/>
                  <a:pt x="11575" y="2810"/>
                </a:cubicBezTo>
                <a:lnTo>
                  <a:pt x="11956" y="2810"/>
                </a:lnTo>
                <a:lnTo>
                  <a:pt x="11956" y="2096"/>
                </a:lnTo>
                <a:lnTo>
                  <a:pt x="11575" y="2096"/>
                </a:lnTo>
                <a:cubicBezTo>
                  <a:pt x="10432" y="2096"/>
                  <a:pt x="9479" y="1167"/>
                  <a:pt x="9479" y="0"/>
                </a:cubicBezTo>
                <a:lnTo>
                  <a:pt x="8074" y="0"/>
                </a:lnTo>
                <a:cubicBezTo>
                  <a:pt x="8074" y="1167"/>
                  <a:pt x="7121" y="2096"/>
                  <a:pt x="5978" y="2096"/>
                </a:cubicBezTo>
                <a:cubicBezTo>
                  <a:pt x="4811" y="2096"/>
                  <a:pt x="3883" y="1167"/>
                  <a:pt x="38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0" name="Google Shape;1150;p71"/>
          <p:cNvGrpSpPr/>
          <p:nvPr/>
        </p:nvGrpSpPr>
        <p:grpSpPr>
          <a:xfrm>
            <a:off x="4030441" y="2611647"/>
            <a:ext cx="396977" cy="396977"/>
            <a:chOff x="3964170" y="2701977"/>
            <a:chExt cx="445541" cy="445541"/>
          </a:xfrm>
        </p:grpSpPr>
        <p:sp>
          <p:nvSpPr>
            <p:cNvPr id="1151" name="Google Shape;1151;p71"/>
            <p:cNvSpPr/>
            <p:nvPr/>
          </p:nvSpPr>
          <p:spPr>
            <a:xfrm>
              <a:off x="4230069" y="2797156"/>
              <a:ext cx="79161" cy="98727"/>
            </a:xfrm>
            <a:custGeom>
              <a:rect b="b" l="l" r="r" t="t"/>
              <a:pathLst>
                <a:path extrusionOk="0" h="2644" w="2120">
                  <a:moveTo>
                    <a:pt x="619" y="0"/>
                  </a:moveTo>
                  <a:lnTo>
                    <a:pt x="619" y="0"/>
                  </a:lnTo>
                  <a:cubicBezTo>
                    <a:pt x="715" y="500"/>
                    <a:pt x="643" y="1024"/>
                    <a:pt x="381" y="1477"/>
                  </a:cubicBezTo>
                  <a:lnTo>
                    <a:pt x="0" y="2120"/>
                  </a:lnTo>
                  <a:cubicBezTo>
                    <a:pt x="167" y="2262"/>
                    <a:pt x="310" y="2453"/>
                    <a:pt x="405" y="2643"/>
                  </a:cubicBezTo>
                  <a:lnTo>
                    <a:pt x="1119" y="2453"/>
                  </a:lnTo>
                  <a:cubicBezTo>
                    <a:pt x="1620" y="2310"/>
                    <a:pt x="2001" y="1905"/>
                    <a:pt x="2120" y="1405"/>
                  </a:cubicBezTo>
                  <a:cubicBezTo>
                    <a:pt x="1739" y="810"/>
                    <a:pt x="1239" y="333"/>
                    <a:pt x="6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71"/>
            <p:cNvSpPr/>
            <p:nvPr/>
          </p:nvSpPr>
          <p:spPr>
            <a:xfrm>
              <a:off x="4059313" y="2803355"/>
              <a:ext cx="98764" cy="78302"/>
            </a:xfrm>
            <a:custGeom>
              <a:rect b="b" l="l" r="r" t="t"/>
              <a:pathLst>
                <a:path extrusionOk="0" h="2097" w="2645">
                  <a:moveTo>
                    <a:pt x="1406" y="1"/>
                  </a:moveTo>
                  <a:cubicBezTo>
                    <a:pt x="810" y="358"/>
                    <a:pt x="334" y="882"/>
                    <a:pt x="1" y="1501"/>
                  </a:cubicBezTo>
                  <a:cubicBezTo>
                    <a:pt x="144" y="1467"/>
                    <a:pt x="290" y="1450"/>
                    <a:pt x="435" y="1450"/>
                  </a:cubicBezTo>
                  <a:cubicBezTo>
                    <a:pt x="796" y="1450"/>
                    <a:pt x="1155" y="1552"/>
                    <a:pt x="1477" y="1739"/>
                  </a:cubicBezTo>
                  <a:lnTo>
                    <a:pt x="2120" y="2096"/>
                  </a:lnTo>
                  <a:cubicBezTo>
                    <a:pt x="2263" y="1930"/>
                    <a:pt x="2430" y="1811"/>
                    <a:pt x="2644" y="1692"/>
                  </a:cubicBezTo>
                  <a:lnTo>
                    <a:pt x="2454" y="977"/>
                  </a:lnTo>
                  <a:cubicBezTo>
                    <a:pt x="2311" y="477"/>
                    <a:pt x="1906" y="96"/>
                    <a:pt x="14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71"/>
            <p:cNvSpPr/>
            <p:nvPr/>
          </p:nvSpPr>
          <p:spPr>
            <a:xfrm>
              <a:off x="4143813" y="2781137"/>
              <a:ext cx="87152" cy="81849"/>
            </a:xfrm>
            <a:custGeom>
              <a:rect b="b" l="l" r="r" t="t"/>
              <a:pathLst>
                <a:path extrusionOk="0" h="2192" w="2334">
                  <a:moveTo>
                    <a:pt x="1167" y="0"/>
                  </a:moveTo>
                  <a:cubicBezTo>
                    <a:pt x="762" y="0"/>
                    <a:pt x="357" y="72"/>
                    <a:pt x="0" y="191"/>
                  </a:cubicBezTo>
                  <a:cubicBezTo>
                    <a:pt x="405" y="453"/>
                    <a:pt x="738" y="882"/>
                    <a:pt x="857" y="1405"/>
                  </a:cubicBezTo>
                  <a:lnTo>
                    <a:pt x="1048" y="2120"/>
                  </a:lnTo>
                  <a:cubicBezTo>
                    <a:pt x="1096" y="2120"/>
                    <a:pt x="1119" y="2096"/>
                    <a:pt x="1167" y="2096"/>
                  </a:cubicBezTo>
                  <a:cubicBezTo>
                    <a:pt x="1358" y="2096"/>
                    <a:pt x="1524" y="2144"/>
                    <a:pt x="1715" y="2191"/>
                  </a:cubicBezTo>
                  <a:lnTo>
                    <a:pt x="2072" y="1548"/>
                  </a:lnTo>
                  <a:cubicBezTo>
                    <a:pt x="2334" y="1096"/>
                    <a:pt x="2310" y="548"/>
                    <a:pt x="2048" y="120"/>
                  </a:cubicBezTo>
                  <a:cubicBezTo>
                    <a:pt x="1762" y="48"/>
                    <a:pt x="1453" y="0"/>
                    <a:pt x="11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71"/>
            <p:cNvSpPr/>
            <p:nvPr/>
          </p:nvSpPr>
          <p:spPr>
            <a:xfrm>
              <a:off x="4248739" y="2881619"/>
              <a:ext cx="81849" cy="84799"/>
            </a:xfrm>
            <a:custGeom>
              <a:rect b="b" l="l" r="r" t="t"/>
              <a:pathLst>
                <a:path extrusionOk="0" h="2271" w="2192">
                  <a:moveTo>
                    <a:pt x="2001" y="0"/>
                  </a:moveTo>
                  <a:cubicBezTo>
                    <a:pt x="1739" y="429"/>
                    <a:pt x="1310" y="739"/>
                    <a:pt x="810" y="882"/>
                  </a:cubicBezTo>
                  <a:lnTo>
                    <a:pt x="74" y="1072"/>
                  </a:lnTo>
                  <a:lnTo>
                    <a:pt x="74" y="1072"/>
                  </a:lnTo>
                  <a:cubicBezTo>
                    <a:pt x="72" y="1064"/>
                    <a:pt x="72" y="1057"/>
                    <a:pt x="72" y="1048"/>
                  </a:cubicBezTo>
                  <a:lnTo>
                    <a:pt x="72" y="1072"/>
                  </a:lnTo>
                  <a:lnTo>
                    <a:pt x="74" y="1072"/>
                  </a:lnTo>
                  <a:lnTo>
                    <a:pt x="74" y="1072"/>
                  </a:lnTo>
                  <a:cubicBezTo>
                    <a:pt x="79" y="1105"/>
                    <a:pt x="96" y="1128"/>
                    <a:pt x="96" y="1167"/>
                  </a:cubicBezTo>
                  <a:cubicBezTo>
                    <a:pt x="96" y="1358"/>
                    <a:pt x="48" y="1548"/>
                    <a:pt x="0" y="1715"/>
                  </a:cubicBezTo>
                  <a:lnTo>
                    <a:pt x="643" y="2096"/>
                  </a:lnTo>
                  <a:cubicBezTo>
                    <a:pt x="849" y="2215"/>
                    <a:pt x="1075" y="2270"/>
                    <a:pt x="1302" y="2270"/>
                  </a:cubicBezTo>
                  <a:cubicBezTo>
                    <a:pt x="1574" y="2270"/>
                    <a:pt x="1849" y="2191"/>
                    <a:pt x="2096" y="2048"/>
                  </a:cubicBezTo>
                  <a:cubicBezTo>
                    <a:pt x="2144" y="1763"/>
                    <a:pt x="2191" y="1477"/>
                    <a:pt x="2191" y="1167"/>
                  </a:cubicBezTo>
                  <a:cubicBezTo>
                    <a:pt x="2191" y="763"/>
                    <a:pt x="2120" y="358"/>
                    <a:pt x="20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71"/>
            <p:cNvSpPr/>
            <p:nvPr/>
          </p:nvSpPr>
          <p:spPr>
            <a:xfrm>
              <a:off x="4147360" y="2886063"/>
              <a:ext cx="78302" cy="78302"/>
            </a:xfrm>
            <a:custGeom>
              <a:rect b="b" l="l" r="r" t="t"/>
              <a:pathLst>
                <a:path extrusionOk="0" h="2097" w="2097">
                  <a:moveTo>
                    <a:pt x="1048" y="1"/>
                  </a:moveTo>
                  <a:cubicBezTo>
                    <a:pt x="477" y="1"/>
                    <a:pt x="0" y="453"/>
                    <a:pt x="0" y="1048"/>
                  </a:cubicBezTo>
                  <a:cubicBezTo>
                    <a:pt x="0" y="1620"/>
                    <a:pt x="477" y="2096"/>
                    <a:pt x="1048" y="2096"/>
                  </a:cubicBezTo>
                  <a:cubicBezTo>
                    <a:pt x="1644" y="2096"/>
                    <a:pt x="2096" y="1620"/>
                    <a:pt x="2096" y="1048"/>
                  </a:cubicBezTo>
                  <a:cubicBezTo>
                    <a:pt x="2096" y="453"/>
                    <a:pt x="1644" y="1"/>
                    <a:pt x="10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71"/>
            <p:cNvSpPr/>
            <p:nvPr/>
          </p:nvSpPr>
          <p:spPr>
            <a:xfrm>
              <a:off x="4043331" y="2883710"/>
              <a:ext cx="81849" cy="85098"/>
            </a:xfrm>
            <a:custGeom>
              <a:rect b="b" l="l" r="r" t="t"/>
              <a:pathLst>
                <a:path extrusionOk="0" h="2279" w="2192">
                  <a:moveTo>
                    <a:pt x="871" y="0"/>
                  </a:moveTo>
                  <a:cubicBezTo>
                    <a:pt x="604" y="0"/>
                    <a:pt x="336" y="78"/>
                    <a:pt x="95" y="230"/>
                  </a:cubicBezTo>
                  <a:cubicBezTo>
                    <a:pt x="48" y="516"/>
                    <a:pt x="0" y="802"/>
                    <a:pt x="0" y="1111"/>
                  </a:cubicBezTo>
                  <a:cubicBezTo>
                    <a:pt x="0" y="1516"/>
                    <a:pt x="72" y="1897"/>
                    <a:pt x="191" y="2278"/>
                  </a:cubicBezTo>
                  <a:cubicBezTo>
                    <a:pt x="453" y="1850"/>
                    <a:pt x="881" y="1540"/>
                    <a:pt x="1381" y="1397"/>
                  </a:cubicBezTo>
                  <a:lnTo>
                    <a:pt x="2096" y="1207"/>
                  </a:lnTo>
                  <a:lnTo>
                    <a:pt x="2120" y="1207"/>
                  </a:lnTo>
                  <a:cubicBezTo>
                    <a:pt x="2120" y="1183"/>
                    <a:pt x="2096" y="1135"/>
                    <a:pt x="2096" y="1111"/>
                  </a:cubicBezTo>
                  <a:cubicBezTo>
                    <a:pt x="2096" y="921"/>
                    <a:pt x="2143" y="730"/>
                    <a:pt x="2191" y="564"/>
                  </a:cubicBezTo>
                  <a:lnTo>
                    <a:pt x="1548" y="183"/>
                  </a:lnTo>
                  <a:cubicBezTo>
                    <a:pt x="1337" y="60"/>
                    <a:pt x="1104" y="0"/>
                    <a:pt x="8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71"/>
            <p:cNvSpPr/>
            <p:nvPr/>
          </p:nvSpPr>
          <p:spPr>
            <a:xfrm>
              <a:off x="3964170" y="2701977"/>
              <a:ext cx="445541" cy="445541"/>
            </a:xfrm>
            <a:custGeom>
              <a:rect b="b" l="l" r="r" t="t"/>
              <a:pathLst>
                <a:path extrusionOk="0" h="11932" w="11932">
                  <a:moveTo>
                    <a:pt x="5954" y="1430"/>
                  </a:moveTo>
                  <a:cubicBezTo>
                    <a:pt x="8479" y="1430"/>
                    <a:pt x="10503" y="3454"/>
                    <a:pt x="10503" y="5978"/>
                  </a:cubicBezTo>
                  <a:cubicBezTo>
                    <a:pt x="10503" y="8479"/>
                    <a:pt x="8479" y="10527"/>
                    <a:pt x="5954" y="10527"/>
                  </a:cubicBezTo>
                  <a:cubicBezTo>
                    <a:pt x="3454" y="10527"/>
                    <a:pt x="1430" y="8479"/>
                    <a:pt x="1430" y="5978"/>
                  </a:cubicBezTo>
                  <a:cubicBezTo>
                    <a:pt x="1430" y="3454"/>
                    <a:pt x="3454" y="1430"/>
                    <a:pt x="5954" y="1430"/>
                  </a:cubicBezTo>
                  <a:close/>
                  <a:moveTo>
                    <a:pt x="5954" y="1"/>
                  </a:moveTo>
                  <a:cubicBezTo>
                    <a:pt x="2692" y="1"/>
                    <a:pt x="1" y="2692"/>
                    <a:pt x="1" y="5978"/>
                  </a:cubicBezTo>
                  <a:cubicBezTo>
                    <a:pt x="1" y="9241"/>
                    <a:pt x="2692" y="11932"/>
                    <a:pt x="5954" y="11932"/>
                  </a:cubicBezTo>
                  <a:cubicBezTo>
                    <a:pt x="9241" y="11932"/>
                    <a:pt x="11932" y="9241"/>
                    <a:pt x="11932" y="5978"/>
                  </a:cubicBezTo>
                  <a:cubicBezTo>
                    <a:pt x="11932" y="2692"/>
                    <a:pt x="9241" y="1"/>
                    <a:pt x="5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71"/>
            <p:cNvSpPr/>
            <p:nvPr/>
          </p:nvSpPr>
          <p:spPr>
            <a:xfrm>
              <a:off x="4215842" y="2967875"/>
              <a:ext cx="98727" cy="79161"/>
            </a:xfrm>
            <a:custGeom>
              <a:rect b="b" l="l" r="r" t="t"/>
              <a:pathLst>
                <a:path extrusionOk="0" h="2120" w="2644">
                  <a:moveTo>
                    <a:pt x="524" y="0"/>
                  </a:moveTo>
                  <a:cubicBezTo>
                    <a:pt x="381" y="167"/>
                    <a:pt x="214" y="310"/>
                    <a:pt x="0" y="405"/>
                  </a:cubicBezTo>
                  <a:lnTo>
                    <a:pt x="191" y="1120"/>
                  </a:lnTo>
                  <a:cubicBezTo>
                    <a:pt x="334" y="1644"/>
                    <a:pt x="738" y="2001"/>
                    <a:pt x="1238" y="2120"/>
                  </a:cubicBezTo>
                  <a:cubicBezTo>
                    <a:pt x="1834" y="1763"/>
                    <a:pt x="2310" y="1239"/>
                    <a:pt x="2644" y="620"/>
                  </a:cubicBezTo>
                  <a:lnTo>
                    <a:pt x="2644" y="620"/>
                  </a:lnTo>
                  <a:cubicBezTo>
                    <a:pt x="2501" y="643"/>
                    <a:pt x="2358" y="667"/>
                    <a:pt x="2215" y="667"/>
                  </a:cubicBezTo>
                  <a:cubicBezTo>
                    <a:pt x="1858" y="667"/>
                    <a:pt x="1500" y="572"/>
                    <a:pt x="1167" y="381"/>
                  </a:cubicBezTo>
                  <a:lnTo>
                    <a:pt x="5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71"/>
            <p:cNvSpPr/>
            <p:nvPr/>
          </p:nvSpPr>
          <p:spPr>
            <a:xfrm>
              <a:off x="4142917" y="2986545"/>
              <a:ext cx="87189" cy="81849"/>
            </a:xfrm>
            <a:custGeom>
              <a:rect b="b" l="l" r="r" t="t"/>
              <a:pathLst>
                <a:path extrusionOk="0" h="2192" w="2335">
                  <a:moveTo>
                    <a:pt x="620" y="1"/>
                  </a:moveTo>
                  <a:lnTo>
                    <a:pt x="262" y="644"/>
                  </a:lnTo>
                  <a:cubicBezTo>
                    <a:pt x="0" y="1096"/>
                    <a:pt x="24" y="1644"/>
                    <a:pt x="286" y="2096"/>
                  </a:cubicBezTo>
                  <a:cubicBezTo>
                    <a:pt x="572" y="2168"/>
                    <a:pt x="858" y="2191"/>
                    <a:pt x="1167" y="2191"/>
                  </a:cubicBezTo>
                  <a:cubicBezTo>
                    <a:pt x="1572" y="2191"/>
                    <a:pt x="1977" y="2120"/>
                    <a:pt x="2334" y="2025"/>
                  </a:cubicBezTo>
                  <a:cubicBezTo>
                    <a:pt x="1929" y="1739"/>
                    <a:pt x="1596" y="1310"/>
                    <a:pt x="1477" y="810"/>
                  </a:cubicBezTo>
                  <a:lnTo>
                    <a:pt x="1286" y="96"/>
                  </a:lnTo>
                  <a:lnTo>
                    <a:pt x="1167" y="96"/>
                  </a:lnTo>
                  <a:cubicBezTo>
                    <a:pt x="977" y="96"/>
                    <a:pt x="810" y="72"/>
                    <a:pt x="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71"/>
            <p:cNvSpPr/>
            <p:nvPr/>
          </p:nvSpPr>
          <p:spPr>
            <a:xfrm>
              <a:off x="4064652" y="2953648"/>
              <a:ext cx="79198" cy="98727"/>
            </a:xfrm>
            <a:custGeom>
              <a:rect b="b" l="l" r="r" t="t"/>
              <a:pathLst>
                <a:path extrusionOk="0" h="2644" w="2121">
                  <a:moveTo>
                    <a:pt x="1715" y="0"/>
                  </a:moveTo>
                  <a:lnTo>
                    <a:pt x="1001" y="215"/>
                  </a:lnTo>
                  <a:cubicBezTo>
                    <a:pt x="501" y="334"/>
                    <a:pt x="120" y="739"/>
                    <a:pt x="1" y="1263"/>
                  </a:cubicBezTo>
                  <a:cubicBezTo>
                    <a:pt x="382" y="1834"/>
                    <a:pt x="906" y="2334"/>
                    <a:pt x="1501" y="2644"/>
                  </a:cubicBezTo>
                  <a:cubicBezTo>
                    <a:pt x="1406" y="2144"/>
                    <a:pt x="1477" y="1620"/>
                    <a:pt x="1739" y="1167"/>
                  </a:cubicBezTo>
                  <a:lnTo>
                    <a:pt x="2120" y="524"/>
                  </a:lnTo>
                  <a:cubicBezTo>
                    <a:pt x="1953" y="381"/>
                    <a:pt x="1811" y="215"/>
                    <a:pt x="17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71"/>
          <p:cNvGrpSpPr/>
          <p:nvPr/>
        </p:nvGrpSpPr>
        <p:grpSpPr>
          <a:xfrm>
            <a:off x="4030441" y="3245506"/>
            <a:ext cx="396977" cy="396977"/>
            <a:chOff x="3964170" y="3413378"/>
            <a:chExt cx="445541" cy="445541"/>
          </a:xfrm>
        </p:grpSpPr>
        <p:sp>
          <p:nvSpPr>
            <p:cNvPr id="1162" name="Google Shape;1162;p71"/>
            <p:cNvSpPr/>
            <p:nvPr/>
          </p:nvSpPr>
          <p:spPr>
            <a:xfrm>
              <a:off x="4174021" y="3530738"/>
              <a:ext cx="130765" cy="105000"/>
            </a:xfrm>
            <a:custGeom>
              <a:rect b="b" l="l" r="r" t="t"/>
              <a:pathLst>
                <a:path extrusionOk="0" h="2812" w="3502">
                  <a:moveTo>
                    <a:pt x="1" y="1"/>
                  </a:moveTo>
                  <a:lnTo>
                    <a:pt x="1" y="715"/>
                  </a:lnTo>
                  <a:lnTo>
                    <a:pt x="691" y="715"/>
                  </a:lnTo>
                  <a:lnTo>
                    <a:pt x="691" y="2811"/>
                  </a:lnTo>
                  <a:lnTo>
                    <a:pt x="2787" y="2811"/>
                  </a:lnTo>
                  <a:lnTo>
                    <a:pt x="2787" y="715"/>
                  </a:lnTo>
                  <a:lnTo>
                    <a:pt x="3502" y="715"/>
                  </a:lnTo>
                  <a:lnTo>
                    <a:pt x="35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1"/>
            <p:cNvSpPr/>
            <p:nvPr/>
          </p:nvSpPr>
          <p:spPr>
            <a:xfrm>
              <a:off x="4071784" y="3557436"/>
              <a:ext cx="126284" cy="130765"/>
            </a:xfrm>
            <a:custGeom>
              <a:rect b="b" l="l" r="r" t="t"/>
              <a:pathLst>
                <a:path extrusionOk="0" h="3502" w="3382">
                  <a:moveTo>
                    <a:pt x="572" y="0"/>
                  </a:moveTo>
                  <a:lnTo>
                    <a:pt x="0" y="3501"/>
                  </a:lnTo>
                  <a:lnTo>
                    <a:pt x="1334" y="3501"/>
                  </a:lnTo>
                  <a:lnTo>
                    <a:pt x="1334" y="1382"/>
                  </a:lnTo>
                  <a:lnTo>
                    <a:pt x="2024" y="1382"/>
                  </a:lnTo>
                  <a:lnTo>
                    <a:pt x="2024" y="3501"/>
                  </a:lnTo>
                  <a:lnTo>
                    <a:pt x="3382" y="3501"/>
                  </a:lnTo>
                  <a:lnTo>
                    <a:pt x="3263" y="2787"/>
                  </a:lnTo>
                  <a:lnTo>
                    <a:pt x="2739" y="2787"/>
                  </a:lnTo>
                  <a:lnTo>
                    <a:pt x="2739" y="691"/>
                  </a:lnTo>
                  <a:lnTo>
                    <a:pt x="2024" y="691"/>
                  </a:lnTo>
                  <a:lnTo>
                    <a:pt x="20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71"/>
            <p:cNvSpPr/>
            <p:nvPr/>
          </p:nvSpPr>
          <p:spPr>
            <a:xfrm>
              <a:off x="3990869" y="3413378"/>
              <a:ext cx="392182" cy="341512"/>
            </a:xfrm>
            <a:custGeom>
              <a:rect b="b" l="l" r="r" t="t"/>
              <a:pathLst>
                <a:path extrusionOk="0" h="9146" w="10503">
                  <a:moveTo>
                    <a:pt x="6287" y="715"/>
                  </a:moveTo>
                  <a:lnTo>
                    <a:pt x="6287" y="1405"/>
                  </a:lnTo>
                  <a:lnTo>
                    <a:pt x="4191" y="1405"/>
                  </a:lnTo>
                  <a:lnTo>
                    <a:pt x="4191" y="715"/>
                  </a:lnTo>
                  <a:close/>
                  <a:moveTo>
                    <a:pt x="9097" y="2453"/>
                  </a:moveTo>
                  <a:lnTo>
                    <a:pt x="9097" y="4549"/>
                  </a:lnTo>
                  <a:lnTo>
                    <a:pt x="8383" y="4549"/>
                  </a:lnTo>
                  <a:lnTo>
                    <a:pt x="8383" y="6645"/>
                  </a:lnTo>
                  <a:lnTo>
                    <a:pt x="6120" y="6645"/>
                  </a:lnTo>
                  <a:lnTo>
                    <a:pt x="6359" y="8050"/>
                  </a:lnTo>
                  <a:lnTo>
                    <a:pt x="1334" y="8050"/>
                  </a:lnTo>
                  <a:lnTo>
                    <a:pt x="2143" y="3144"/>
                  </a:lnTo>
                  <a:lnTo>
                    <a:pt x="4191" y="3144"/>
                  </a:lnTo>
                  <a:lnTo>
                    <a:pt x="4191" y="2453"/>
                  </a:lnTo>
                  <a:close/>
                  <a:moveTo>
                    <a:pt x="3501" y="0"/>
                  </a:moveTo>
                  <a:lnTo>
                    <a:pt x="3501" y="1405"/>
                  </a:lnTo>
                  <a:lnTo>
                    <a:pt x="1762" y="1405"/>
                  </a:lnTo>
                  <a:cubicBezTo>
                    <a:pt x="786" y="1405"/>
                    <a:pt x="0" y="2191"/>
                    <a:pt x="0" y="3144"/>
                  </a:cubicBezTo>
                  <a:lnTo>
                    <a:pt x="0" y="9145"/>
                  </a:lnTo>
                  <a:lnTo>
                    <a:pt x="10502" y="9145"/>
                  </a:lnTo>
                  <a:lnTo>
                    <a:pt x="10502" y="3144"/>
                  </a:lnTo>
                  <a:cubicBezTo>
                    <a:pt x="10502" y="2191"/>
                    <a:pt x="9716" y="1405"/>
                    <a:pt x="8740" y="1405"/>
                  </a:cubicBezTo>
                  <a:lnTo>
                    <a:pt x="7002" y="1405"/>
                  </a:lnTo>
                  <a:lnTo>
                    <a:pt x="70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71"/>
            <p:cNvSpPr/>
            <p:nvPr/>
          </p:nvSpPr>
          <p:spPr>
            <a:xfrm>
              <a:off x="3964170" y="3780617"/>
              <a:ext cx="445541" cy="78302"/>
            </a:xfrm>
            <a:custGeom>
              <a:rect b="b" l="l" r="r" t="t"/>
              <a:pathLst>
                <a:path extrusionOk="0" h="2097" w="11932">
                  <a:moveTo>
                    <a:pt x="4978" y="715"/>
                  </a:moveTo>
                  <a:cubicBezTo>
                    <a:pt x="4954" y="810"/>
                    <a:pt x="4906" y="930"/>
                    <a:pt x="4906" y="1049"/>
                  </a:cubicBezTo>
                  <a:cubicBezTo>
                    <a:pt x="4906" y="1191"/>
                    <a:pt x="4930" y="1311"/>
                    <a:pt x="4978" y="1406"/>
                  </a:cubicBezTo>
                  <a:lnTo>
                    <a:pt x="2025" y="1406"/>
                  </a:lnTo>
                  <a:cubicBezTo>
                    <a:pt x="2073" y="1287"/>
                    <a:pt x="2096" y="1191"/>
                    <a:pt x="2096" y="1049"/>
                  </a:cubicBezTo>
                  <a:cubicBezTo>
                    <a:pt x="2096" y="930"/>
                    <a:pt x="2073" y="810"/>
                    <a:pt x="2025" y="715"/>
                  </a:cubicBezTo>
                  <a:close/>
                  <a:moveTo>
                    <a:pt x="9907" y="715"/>
                  </a:moveTo>
                  <a:cubicBezTo>
                    <a:pt x="9860" y="810"/>
                    <a:pt x="9836" y="930"/>
                    <a:pt x="9836" y="1049"/>
                  </a:cubicBezTo>
                  <a:cubicBezTo>
                    <a:pt x="9836" y="1191"/>
                    <a:pt x="9860" y="1311"/>
                    <a:pt x="9907" y="1406"/>
                  </a:cubicBezTo>
                  <a:lnTo>
                    <a:pt x="6954" y="1406"/>
                  </a:lnTo>
                  <a:cubicBezTo>
                    <a:pt x="7002" y="1287"/>
                    <a:pt x="7026" y="1191"/>
                    <a:pt x="7026" y="1049"/>
                  </a:cubicBezTo>
                  <a:cubicBezTo>
                    <a:pt x="7026" y="930"/>
                    <a:pt x="7002" y="810"/>
                    <a:pt x="6954" y="715"/>
                  </a:cubicBezTo>
                  <a:close/>
                  <a:moveTo>
                    <a:pt x="1048" y="1"/>
                  </a:moveTo>
                  <a:cubicBezTo>
                    <a:pt x="477" y="1"/>
                    <a:pt x="1" y="477"/>
                    <a:pt x="1" y="1049"/>
                  </a:cubicBezTo>
                  <a:cubicBezTo>
                    <a:pt x="1" y="1644"/>
                    <a:pt x="477" y="2096"/>
                    <a:pt x="1048" y="2096"/>
                  </a:cubicBezTo>
                  <a:lnTo>
                    <a:pt x="10884" y="2096"/>
                  </a:lnTo>
                  <a:cubicBezTo>
                    <a:pt x="11455" y="2096"/>
                    <a:pt x="11932" y="1644"/>
                    <a:pt x="11932" y="1049"/>
                  </a:cubicBezTo>
                  <a:cubicBezTo>
                    <a:pt x="11932" y="477"/>
                    <a:pt x="11455" y="1"/>
                    <a:pt x="108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6" name="Google Shape;1166;p71"/>
          <p:cNvGrpSpPr/>
          <p:nvPr/>
        </p:nvGrpSpPr>
        <p:grpSpPr>
          <a:xfrm>
            <a:off x="4030441" y="3909441"/>
            <a:ext cx="381939" cy="396977"/>
            <a:chOff x="3964170" y="4158535"/>
            <a:chExt cx="428663" cy="445541"/>
          </a:xfrm>
        </p:grpSpPr>
        <p:sp>
          <p:nvSpPr>
            <p:cNvPr id="1167" name="Google Shape;1167;p71"/>
            <p:cNvSpPr/>
            <p:nvPr/>
          </p:nvSpPr>
          <p:spPr>
            <a:xfrm>
              <a:off x="4029105" y="4158535"/>
              <a:ext cx="298795" cy="357531"/>
            </a:xfrm>
            <a:custGeom>
              <a:rect b="b" l="l" r="r" t="t"/>
              <a:pathLst>
                <a:path extrusionOk="0" h="9575" w="8002">
                  <a:moveTo>
                    <a:pt x="4001" y="1"/>
                  </a:moveTo>
                  <a:cubicBezTo>
                    <a:pt x="1881" y="1"/>
                    <a:pt x="143" y="1763"/>
                    <a:pt x="143" y="3883"/>
                  </a:cubicBezTo>
                  <a:lnTo>
                    <a:pt x="143" y="4907"/>
                  </a:lnTo>
                  <a:lnTo>
                    <a:pt x="0" y="4954"/>
                  </a:lnTo>
                  <a:lnTo>
                    <a:pt x="1667" y="9574"/>
                  </a:lnTo>
                  <a:lnTo>
                    <a:pt x="2977" y="9074"/>
                  </a:lnTo>
                  <a:lnTo>
                    <a:pt x="1310" y="4478"/>
                  </a:lnTo>
                  <a:lnTo>
                    <a:pt x="857" y="4645"/>
                  </a:lnTo>
                  <a:lnTo>
                    <a:pt x="857" y="3883"/>
                  </a:lnTo>
                  <a:cubicBezTo>
                    <a:pt x="857" y="2144"/>
                    <a:pt x="2262" y="691"/>
                    <a:pt x="4001" y="691"/>
                  </a:cubicBezTo>
                  <a:cubicBezTo>
                    <a:pt x="5739" y="691"/>
                    <a:pt x="7144" y="2144"/>
                    <a:pt x="7144" y="3883"/>
                  </a:cubicBezTo>
                  <a:lnTo>
                    <a:pt x="7144" y="4645"/>
                  </a:lnTo>
                  <a:lnTo>
                    <a:pt x="6692" y="4478"/>
                  </a:lnTo>
                  <a:lnTo>
                    <a:pt x="5001" y="9074"/>
                  </a:lnTo>
                  <a:lnTo>
                    <a:pt x="6335" y="9574"/>
                  </a:lnTo>
                  <a:lnTo>
                    <a:pt x="8002" y="4954"/>
                  </a:lnTo>
                  <a:lnTo>
                    <a:pt x="7835" y="4907"/>
                  </a:lnTo>
                  <a:lnTo>
                    <a:pt x="7835" y="3883"/>
                  </a:lnTo>
                  <a:cubicBezTo>
                    <a:pt x="7835" y="1763"/>
                    <a:pt x="6120" y="1"/>
                    <a:pt x="40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1"/>
            <p:cNvSpPr/>
            <p:nvPr/>
          </p:nvSpPr>
          <p:spPr>
            <a:xfrm>
              <a:off x="4139370" y="4377310"/>
              <a:ext cx="253464" cy="226766"/>
            </a:xfrm>
            <a:custGeom>
              <a:rect b="b" l="l" r="r" t="t"/>
              <a:pathLst>
                <a:path extrusionOk="0" h="6073" w="6788">
                  <a:moveTo>
                    <a:pt x="5454" y="0"/>
                  </a:moveTo>
                  <a:lnTo>
                    <a:pt x="4263" y="3287"/>
                  </a:lnTo>
                  <a:lnTo>
                    <a:pt x="4882" y="3501"/>
                  </a:lnTo>
                  <a:lnTo>
                    <a:pt x="4882" y="4668"/>
                  </a:lnTo>
                  <a:lnTo>
                    <a:pt x="2096" y="4668"/>
                  </a:lnTo>
                  <a:lnTo>
                    <a:pt x="2096" y="3977"/>
                  </a:lnTo>
                  <a:lnTo>
                    <a:pt x="0" y="3977"/>
                  </a:lnTo>
                  <a:lnTo>
                    <a:pt x="0" y="6073"/>
                  </a:lnTo>
                  <a:lnTo>
                    <a:pt x="2096" y="6073"/>
                  </a:lnTo>
                  <a:lnTo>
                    <a:pt x="2096" y="5358"/>
                  </a:lnTo>
                  <a:lnTo>
                    <a:pt x="5597" y="5358"/>
                  </a:lnTo>
                  <a:lnTo>
                    <a:pt x="5597" y="3763"/>
                  </a:lnTo>
                  <a:lnTo>
                    <a:pt x="6787" y="476"/>
                  </a:lnTo>
                  <a:lnTo>
                    <a:pt x="54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71"/>
            <p:cNvSpPr/>
            <p:nvPr/>
          </p:nvSpPr>
          <p:spPr>
            <a:xfrm>
              <a:off x="3964170" y="4377310"/>
              <a:ext cx="93425" cy="140510"/>
            </a:xfrm>
            <a:custGeom>
              <a:rect b="b" l="l" r="r" t="t"/>
              <a:pathLst>
                <a:path extrusionOk="0" h="3763" w="2502">
                  <a:moveTo>
                    <a:pt x="1310" y="0"/>
                  </a:moveTo>
                  <a:lnTo>
                    <a:pt x="1" y="476"/>
                  </a:lnTo>
                  <a:lnTo>
                    <a:pt x="1191" y="3763"/>
                  </a:lnTo>
                  <a:lnTo>
                    <a:pt x="2501" y="3287"/>
                  </a:lnTo>
                  <a:lnTo>
                    <a:pt x="13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0" name="Google Shape;1170;p71"/>
          <p:cNvGrpSpPr/>
          <p:nvPr/>
        </p:nvGrpSpPr>
        <p:grpSpPr>
          <a:xfrm>
            <a:off x="2732647" y="1403217"/>
            <a:ext cx="399372" cy="397177"/>
            <a:chOff x="2507612" y="1345713"/>
            <a:chExt cx="448229" cy="445765"/>
          </a:xfrm>
        </p:grpSpPr>
        <p:sp>
          <p:nvSpPr>
            <p:cNvPr id="1171" name="Google Shape;1171;p71"/>
            <p:cNvSpPr/>
            <p:nvPr/>
          </p:nvSpPr>
          <p:spPr>
            <a:xfrm>
              <a:off x="2721906" y="1345713"/>
              <a:ext cx="233935" cy="231433"/>
            </a:xfrm>
            <a:custGeom>
              <a:rect b="b" l="l" r="r" t="t"/>
              <a:pathLst>
                <a:path extrusionOk="0" h="6198" w="6265">
                  <a:moveTo>
                    <a:pt x="5502" y="0"/>
                  </a:moveTo>
                  <a:cubicBezTo>
                    <a:pt x="5317" y="0"/>
                    <a:pt x="5133" y="66"/>
                    <a:pt x="5002" y="197"/>
                  </a:cubicBezTo>
                  <a:lnTo>
                    <a:pt x="3954" y="1244"/>
                  </a:lnTo>
                  <a:lnTo>
                    <a:pt x="1239" y="6"/>
                  </a:lnTo>
                  <a:lnTo>
                    <a:pt x="501" y="744"/>
                  </a:lnTo>
                  <a:lnTo>
                    <a:pt x="2478" y="2721"/>
                  </a:lnTo>
                  <a:lnTo>
                    <a:pt x="1599" y="3599"/>
                  </a:lnTo>
                  <a:lnTo>
                    <a:pt x="739" y="3483"/>
                  </a:lnTo>
                  <a:lnTo>
                    <a:pt x="1" y="4221"/>
                  </a:lnTo>
                  <a:lnTo>
                    <a:pt x="1239" y="4959"/>
                  </a:lnTo>
                  <a:lnTo>
                    <a:pt x="1977" y="6198"/>
                  </a:lnTo>
                  <a:lnTo>
                    <a:pt x="2716" y="5460"/>
                  </a:lnTo>
                  <a:lnTo>
                    <a:pt x="2597" y="4578"/>
                  </a:lnTo>
                  <a:lnTo>
                    <a:pt x="3454" y="3721"/>
                  </a:lnTo>
                  <a:lnTo>
                    <a:pt x="5431" y="5698"/>
                  </a:lnTo>
                  <a:lnTo>
                    <a:pt x="6193" y="4959"/>
                  </a:lnTo>
                  <a:lnTo>
                    <a:pt x="4954" y="2221"/>
                  </a:lnTo>
                  <a:lnTo>
                    <a:pt x="6002" y="1197"/>
                  </a:lnTo>
                  <a:cubicBezTo>
                    <a:pt x="6264" y="911"/>
                    <a:pt x="6264" y="482"/>
                    <a:pt x="6002" y="197"/>
                  </a:cubicBezTo>
                  <a:cubicBezTo>
                    <a:pt x="5871" y="66"/>
                    <a:pt x="5687" y="0"/>
                    <a:pt x="5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71"/>
            <p:cNvSpPr/>
            <p:nvPr/>
          </p:nvSpPr>
          <p:spPr>
            <a:xfrm>
              <a:off x="2509404" y="1418825"/>
              <a:ext cx="147642" cy="181435"/>
            </a:xfrm>
            <a:custGeom>
              <a:rect b="b" l="l" r="r" t="t"/>
              <a:pathLst>
                <a:path extrusionOk="0" h="4859" w="3954">
                  <a:moveTo>
                    <a:pt x="2096" y="1"/>
                  </a:moveTo>
                  <a:cubicBezTo>
                    <a:pt x="977" y="882"/>
                    <a:pt x="191" y="2168"/>
                    <a:pt x="0" y="3644"/>
                  </a:cubicBezTo>
                  <a:lnTo>
                    <a:pt x="715" y="3644"/>
                  </a:lnTo>
                  <a:cubicBezTo>
                    <a:pt x="1000" y="3644"/>
                    <a:pt x="1286" y="3764"/>
                    <a:pt x="1477" y="3954"/>
                  </a:cubicBezTo>
                  <a:lnTo>
                    <a:pt x="2405" y="4859"/>
                  </a:lnTo>
                  <a:lnTo>
                    <a:pt x="3144" y="4430"/>
                  </a:lnTo>
                  <a:lnTo>
                    <a:pt x="2906" y="3740"/>
                  </a:lnTo>
                  <a:cubicBezTo>
                    <a:pt x="2810" y="3430"/>
                    <a:pt x="2858" y="3097"/>
                    <a:pt x="3025" y="2811"/>
                  </a:cubicBezTo>
                  <a:lnTo>
                    <a:pt x="3858" y="1596"/>
                  </a:lnTo>
                  <a:cubicBezTo>
                    <a:pt x="3953" y="1430"/>
                    <a:pt x="3906" y="1215"/>
                    <a:pt x="3763" y="1096"/>
                  </a:cubicBezTo>
                  <a:lnTo>
                    <a:pt x="20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71"/>
            <p:cNvSpPr/>
            <p:nvPr/>
          </p:nvSpPr>
          <p:spPr>
            <a:xfrm>
              <a:off x="2612537" y="1609147"/>
              <a:ext cx="121878" cy="169860"/>
            </a:xfrm>
            <a:custGeom>
              <a:rect b="b" l="l" r="r" t="t"/>
              <a:pathLst>
                <a:path extrusionOk="0" h="4549" w="3264">
                  <a:moveTo>
                    <a:pt x="620" y="0"/>
                  </a:moveTo>
                  <a:lnTo>
                    <a:pt x="1" y="357"/>
                  </a:lnTo>
                  <a:cubicBezTo>
                    <a:pt x="24" y="429"/>
                    <a:pt x="24" y="500"/>
                    <a:pt x="24" y="595"/>
                  </a:cubicBezTo>
                  <a:lnTo>
                    <a:pt x="24" y="4120"/>
                  </a:lnTo>
                  <a:cubicBezTo>
                    <a:pt x="286" y="4287"/>
                    <a:pt x="596" y="4430"/>
                    <a:pt x="882" y="4525"/>
                  </a:cubicBezTo>
                  <a:lnTo>
                    <a:pt x="882" y="4549"/>
                  </a:lnTo>
                  <a:lnTo>
                    <a:pt x="1406" y="3763"/>
                  </a:lnTo>
                  <a:cubicBezTo>
                    <a:pt x="1477" y="3644"/>
                    <a:pt x="1572" y="3548"/>
                    <a:pt x="1691" y="3477"/>
                  </a:cubicBezTo>
                  <a:lnTo>
                    <a:pt x="3097" y="2501"/>
                  </a:lnTo>
                  <a:cubicBezTo>
                    <a:pt x="3168" y="2453"/>
                    <a:pt x="3216" y="2358"/>
                    <a:pt x="3239" y="2262"/>
                  </a:cubicBezTo>
                  <a:cubicBezTo>
                    <a:pt x="3263" y="2167"/>
                    <a:pt x="3239" y="2096"/>
                    <a:pt x="3192" y="2001"/>
                  </a:cubicBezTo>
                  <a:lnTo>
                    <a:pt x="2382" y="810"/>
                  </a:lnTo>
                  <a:cubicBezTo>
                    <a:pt x="2311" y="715"/>
                    <a:pt x="2215" y="643"/>
                    <a:pt x="2096" y="643"/>
                  </a:cubicBezTo>
                  <a:lnTo>
                    <a:pt x="1572" y="643"/>
                  </a:lnTo>
                  <a:cubicBezTo>
                    <a:pt x="1144" y="643"/>
                    <a:pt x="787" y="381"/>
                    <a:pt x="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71"/>
            <p:cNvSpPr/>
            <p:nvPr/>
          </p:nvSpPr>
          <p:spPr>
            <a:xfrm>
              <a:off x="2609886" y="1372598"/>
              <a:ext cx="315710" cy="418880"/>
            </a:xfrm>
            <a:custGeom>
              <a:rect b="b" l="l" r="r" t="t"/>
              <a:pathLst>
                <a:path extrusionOk="0" h="11218" w="8455">
                  <a:moveTo>
                    <a:pt x="2525" y="0"/>
                  </a:moveTo>
                  <a:lnTo>
                    <a:pt x="2525" y="0"/>
                  </a:lnTo>
                  <a:cubicBezTo>
                    <a:pt x="1620" y="72"/>
                    <a:pt x="762" y="358"/>
                    <a:pt x="0" y="810"/>
                  </a:cubicBezTo>
                  <a:lnTo>
                    <a:pt x="1453" y="1763"/>
                  </a:lnTo>
                  <a:cubicBezTo>
                    <a:pt x="1691" y="1906"/>
                    <a:pt x="1834" y="2144"/>
                    <a:pt x="1905" y="2430"/>
                  </a:cubicBezTo>
                  <a:cubicBezTo>
                    <a:pt x="1953" y="2692"/>
                    <a:pt x="1905" y="2977"/>
                    <a:pt x="1739" y="3215"/>
                  </a:cubicBezTo>
                  <a:lnTo>
                    <a:pt x="929" y="4430"/>
                  </a:lnTo>
                  <a:cubicBezTo>
                    <a:pt x="858" y="4525"/>
                    <a:pt x="858" y="4644"/>
                    <a:pt x="881" y="4740"/>
                  </a:cubicBezTo>
                  <a:lnTo>
                    <a:pt x="1310" y="6049"/>
                  </a:lnTo>
                  <a:cubicBezTo>
                    <a:pt x="1358" y="6192"/>
                    <a:pt x="1500" y="6287"/>
                    <a:pt x="1643" y="6287"/>
                  </a:cubicBezTo>
                  <a:lnTo>
                    <a:pt x="2167" y="6287"/>
                  </a:lnTo>
                  <a:cubicBezTo>
                    <a:pt x="2525" y="6287"/>
                    <a:pt x="2834" y="6454"/>
                    <a:pt x="3025" y="6740"/>
                  </a:cubicBezTo>
                  <a:lnTo>
                    <a:pt x="3834" y="7954"/>
                  </a:lnTo>
                  <a:cubicBezTo>
                    <a:pt x="4001" y="8193"/>
                    <a:pt x="4049" y="8455"/>
                    <a:pt x="4001" y="8740"/>
                  </a:cubicBezTo>
                  <a:cubicBezTo>
                    <a:pt x="3930" y="9002"/>
                    <a:pt x="3787" y="9264"/>
                    <a:pt x="3549" y="9431"/>
                  </a:cubicBezTo>
                  <a:lnTo>
                    <a:pt x="2143" y="10384"/>
                  </a:lnTo>
                  <a:cubicBezTo>
                    <a:pt x="2120" y="10407"/>
                    <a:pt x="2072" y="10431"/>
                    <a:pt x="2048" y="10479"/>
                  </a:cubicBezTo>
                  <a:lnTo>
                    <a:pt x="1643" y="11074"/>
                  </a:lnTo>
                  <a:cubicBezTo>
                    <a:pt x="2048" y="11169"/>
                    <a:pt x="2453" y="11217"/>
                    <a:pt x="2882" y="11217"/>
                  </a:cubicBezTo>
                  <a:cubicBezTo>
                    <a:pt x="5859" y="11217"/>
                    <a:pt x="8264" y="8859"/>
                    <a:pt x="8454" y="5930"/>
                  </a:cubicBezTo>
                  <a:lnTo>
                    <a:pt x="8454" y="5930"/>
                  </a:lnTo>
                  <a:lnTo>
                    <a:pt x="8431" y="5954"/>
                  </a:lnTo>
                  <a:lnTo>
                    <a:pt x="6454" y="3977"/>
                  </a:lnTo>
                  <a:lnTo>
                    <a:pt x="6335" y="4120"/>
                  </a:lnTo>
                  <a:lnTo>
                    <a:pt x="6454" y="4978"/>
                  </a:lnTo>
                  <a:lnTo>
                    <a:pt x="4835" y="6597"/>
                  </a:lnTo>
                  <a:lnTo>
                    <a:pt x="3715" y="4740"/>
                  </a:lnTo>
                  <a:lnTo>
                    <a:pt x="1858" y="3620"/>
                  </a:lnTo>
                  <a:lnTo>
                    <a:pt x="3501" y="2001"/>
                  </a:lnTo>
                  <a:lnTo>
                    <a:pt x="4358" y="2144"/>
                  </a:lnTo>
                  <a:lnTo>
                    <a:pt x="4477" y="2001"/>
                  </a:lnTo>
                  <a:lnTo>
                    <a:pt x="2501" y="24"/>
                  </a:lnTo>
                  <a:lnTo>
                    <a:pt x="25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71"/>
            <p:cNvSpPr/>
            <p:nvPr/>
          </p:nvSpPr>
          <p:spPr>
            <a:xfrm>
              <a:off x="2507612" y="1580694"/>
              <a:ext cx="79198" cy="165416"/>
            </a:xfrm>
            <a:custGeom>
              <a:rect b="b" l="l" r="r" t="t"/>
              <a:pathLst>
                <a:path extrusionOk="0" h="4430" w="2121">
                  <a:moveTo>
                    <a:pt x="1" y="0"/>
                  </a:moveTo>
                  <a:cubicBezTo>
                    <a:pt x="1" y="1762"/>
                    <a:pt x="858" y="3406"/>
                    <a:pt x="2120" y="4430"/>
                  </a:cubicBezTo>
                  <a:lnTo>
                    <a:pt x="2120" y="1357"/>
                  </a:lnTo>
                  <a:cubicBezTo>
                    <a:pt x="2120" y="1262"/>
                    <a:pt x="2096" y="1167"/>
                    <a:pt x="2025" y="1096"/>
                  </a:cubicBezTo>
                  <a:lnTo>
                    <a:pt x="1025" y="119"/>
                  </a:lnTo>
                  <a:cubicBezTo>
                    <a:pt x="953" y="48"/>
                    <a:pt x="858" y="0"/>
                    <a:pt x="7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 name="Google Shape;1176;p71"/>
          <p:cNvGrpSpPr/>
          <p:nvPr/>
        </p:nvGrpSpPr>
        <p:grpSpPr>
          <a:xfrm>
            <a:off x="3406896" y="2611647"/>
            <a:ext cx="396977" cy="396977"/>
            <a:chOff x="3264344" y="2701977"/>
            <a:chExt cx="445541" cy="445541"/>
          </a:xfrm>
        </p:grpSpPr>
        <p:sp>
          <p:nvSpPr>
            <p:cNvPr id="1177" name="Google Shape;1177;p71"/>
            <p:cNvSpPr/>
            <p:nvPr/>
          </p:nvSpPr>
          <p:spPr>
            <a:xfrm>
              <a:off x="3572026" y="2755335"/>
              <a:ext cx="96972" cy="106755"/>
            </a:xfrm>
            <a:custGeom>
              <a:rect b="b" l="l" r="r" t="t"/>
              <a:pathLst>
                <a:path extrusionOk="0" h="2859" w="2597">
                  <a:moveTo>
                    <a:pt x="334" y="1"/>
                  </a:moveTo>
                  <a:lnTo>
                    <a:pt x="0" y="620"/>
                  </a:lnTo>
                  <a:cubicBezTo>
                    <a:pt x="882" y="1120"/>
                    <a:pt x="1572" y="1930"/>
                    <a:pt x="1929" y="2859"/>
                  </a:cubicBezTo>
                  <a:lnTo>
                    <a:pt x="2596" y="2597"/>
                  </a:lnTo>
                  <a:cubicBezTo>
                    <a:pt x="2168" y="1525"/>
                    <a:pt x="1358" y="596"/>
                    <a:pt x="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1"/>
            <p:cNvSpPr/>
            <p:nvPr/>
          </p:nvSpPr>
          <p:spPr>
            <a:xfrm>
              <a:off x="3553356" y="3009658"/>
              <a:ext cx="103170" cy="95180"/>
            </a:xfrm>
            <a:custGeom>
              <a:rect b="b" l="l" r="r" t="t"/>
              <a:pathLst>
                <a:path extrusionOk="0" h="2549" w="2763">
                  <a:moveTo>
                    <a:pt x="2144" y="1"/>
                  </a:moveTo>
                  <a:cubicBezTo>
                    <a:pt x="1667" y="858"/>
                    <a:pt x="881" y="1525"/>
                    <a:pt x="0" y="1906"/>
                  </a:cubicBezTo>
                  <a:lnTo>
                    <a:pt x="262" y="2549"/>
                  </a:lnTo>
                  <a:cubicBezTo>
                    <a:pt x="1310" y="2120"/>
                    <a:pt x="2191" y="1334"/>
                    <a:pt x="2763" y="358"/>
                  </a:cubicBezTo>
                  <a:lnTo>
                    <a:pt x="21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71"/>
            <p:cNvSpPr/>
            <p:nvPr/>
          </p:nvSpPr>
          <p:spPr>
            <a:xfrm>
              <a:off x="3304373" y="2987441"/>
              <a:ext cx="93387" cy="104067"/>
            </a:xfrm>
            <a:custGeom>
              <a:rect b="b" l="l" r="r" t="t"/>
              <a:pathLst>
                <a:path extrusionOk="0" h="2787" w="2501">
                  <a:moveTo>
                    <a:pt x="667" y="0"/>
                  </a:moveTo>
                  <a:lnTo>
                    <a:pt x="0" y="262"/>
                  </a:lnTo>
                  <a:cubicBezTo>
                    <a:pt x="429" y="1310"/>
                    <a:pt x="1191" y="2215"/>
                    <a:pt x="2144" y="2787"/>
                  </a:cubicBezTo>
                  <a:lnTo>
                    <a:pt x="2501" y="2191"/>
                  </a:lnTo>
                  <a:cubicBezTo>
                    <a:pt x="1667" y="1691"/>
                    <a:pt x="1024" y="905"/>
                    <a:pt x="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71"/>
            <p:cNvSpPr/>
            <p:nvPr/>
          </p:nvSpPr>
          <p:spPr>
            <a:xfrm>
              <a:off x="3316807" y="2742901"/>
              <a:ext cx="107651" cy="96972"/>
            </a:xfrm>
            <a:custGeom>
              <a:rect b="b" l="l" r="r" t="t"/>
              <a:pathLst>
                <a:path extrusionOk="0" h="2597" w="2883">
                  <a:moveTo>
                    <a:pt x="2620" y="0"/>
                  </a:moveTo>
                  <a:cubicBezTo>
                    <a:pt x="1525" y="429"/>
                    <a:pt x="596" y="1239"/>
                    <a:pt x="1" y="2239"/>
                  </a:cubicBezTo>
                  <a:lnTo>
                    <a:pt x="620" y="2596"/>
                  </a:lnTo>
                  <a:cubicBezTo>
                    <a:pt x="1120" y="1715"/>
                    <a:pt x="1930" y="1024"/>
                    <a:pt x="2882" y="643"/>
                  </a:cubicBezTo>
                  <a:lnTo>
                    <a:pt x="26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1"/>
            <p:cNvSpPr/>
            <p:nvPr/>
          </p:nvSpPr>
          <p:spPr>
            <a:xfrm>
              <a:off x="3560450" y="2813138"/>
              <a:ext cx="54292" cy="58736"/>
            </a:xfrm>
            <a:custGeom>
              <a:rect b="b" l="l" r="r" t="t"/>
              <a:pathLst>
                <a:path extrusionOk="0" h="1573" w="1454">
                  <a:moveTo>
                    <a:pt x="453" y="1"/>
                  </a:moveTo>
                  <a:lnTo>
                    <a:pt x="1" y="548"/>
                  </a:lnTo>
                  <a:cubicBezTo>
                    <a:pt x="358" y="834"/>
                    <a:pt x="644" y="1191"/>
                    <a:pt x="834" y="1572"/>
                  </a:cubicBezTo>
                  <a:lnTo>
                    <a:pt x="1454" y="1263"/>
                  </a:lnTo>
                  <a:cubicBezTo>
                    <a:pt x="1215" y="787"/>
                    <a:pt x="858" y="358"/>
                    <a:pt x="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71"/>
            <p:cNvSpPr/>
            <p:nvPr/>
          </p:nvSpPr>
          <p:spPr>
            <a:xfrm>
              <a:off x="3542677" y="2998979"/>
              <a:ext cx="55189" cy="51641"/>
            </a:xfrm>
            <a:custGeom>
              <a:rect b="b" l="l" r="r" t="t"/>
              <a:pathLst>
                <a:path extrusionOk="0" h="1383" w="1478">
                  <a:moveTo>
                    <a:pt x="929" y="1"/>
                  </a:moveTo>
                  <a:cubicBezTo>
                    <a:pt x="691" y="311"/>
                    <a:pt x="358" y="572"/>
                    <a:pt x="1" y="787"/>
                  </a:cubicBezTo>
                  <a:lnTo>
                    <a:pt x="334" y="1382"/>
                  </a:lnTo>
                  <a:cubicBezTo>
                    <a:pt x="786" y="1144"/>
                    <a:pt x="1167" y="834"/>
                    <a:pt x="1477" y="430"/>
                  </a:cubicBezTo>
                  <a:lnTo>
                    <a:pt x="9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1"/>
            <p:cNvSpPr/>
            <p:nvPr/>
          </p:nvSpPr>
          <p:spPr>
            <a:xfrm>
              <a:off x="3358590" y="2977658"/>
              <a:ext cx="50745" cy="55151"/>
            </a:xfrm>
            <a:custGeom>
              <a:rect b="b" l="l" r="r" t="t"/>
              <a:pathLst>
                <a:path extrusionOk="0" h="1477" w="1359">
                  <a:moveTo>
                    <a:pt x="620" y="0"/>
                  </a:moveTo>
                  <a:lnTo>
                    <a:pt x="1" y="310"/>
                  </a:lnTo>
                  <a:cubicBezTo>
                    <a:pt x="215" y="762"/>
                    <a:pt x="525" y="1167"/>
                    <a:pt x="882" y="1477"/>
                  </a:cubicBezTo>
                  <a:lnTo>
                    <a:pt x="1358" y="953"/>
                  </a:lnTo>
                  <a:cubicBezTo>
                    <a:pt x="1049" y="691"/>
                    <a:pt x="811" y="358"/>
                    <a:pt x="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71"/>
            <p:cNvSpPr/>
            <p:nvPr/>
          </p:nvSpPr>
          <p:spPr>
            <a:xfrm>
              <a:off x="3374609" y="2796260"/>
              <a:ext cx="59632" cy="55151"/>
            </a:xfrm>
            <a:custGeom>
              <a:rect b="b" l="l" r="r" t="t"/>
              <a:pathLst>
                <a:path extrusionOk="0" h="1477" w="1597">
                  <a:moveTo>
                    <a:pt x="1263" y="0"/>
                  </a:moveTo>
                  <a:cubicBezTo>
                    <a:pt x="787" y="262"/>
                    <a:pt x="358" y="596"/>
                    <a:pt x="1" y="1024"/>
                  </a:cubicBezTo>
                  <a:lnTo>
                    <a:pt x="548" y="1477"/>
                  </a:lnTo>
                  <a:cubicBezTo>
                    <a:pt x="834" y="1120"/>
                    <a:pt x="1191" y="834"/>
                    <a:pt x="1572" y="643"/>
                  </a:cubicBezTo>
                  <a:lnTo>
                    <a:pt x="1596" y="643"/>
                  </a:lnTo>
                  <a:lnTo>
                    <a:pt x="1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71"/>
            <p:cNvSpPr/>
            <p:nvPr/>
          </p:nvSpPr>
          <p:spPr>
            <a:xfrm>
              <a:off x="3556007" y="2898497"/>
              <a:ext cx="153878" cy="78302"/>
            </a:xfrm>
            <a:custGeom>
              <a:rect b="b" l="l" r="r" t="t"/>
              <a:pathLst>
                <a:path extrusionOk="0" h="2097" w="4121">
                  <a:moveTo>
                    <a:pt x="120" y="1"/>
                  </a:moveTo>
                  <a:cubicBezTo>
                    <a:pt x="191" y="239"/>
                    <a:pt x="239" y="453"/>
                    <a:pt x="239" y="715"/>
                  </a:cubicBezTo>
                  <a:cubicBezTo>
                    <a:pt x="239" y="1073"/>
                    <a:pt x="144" y="1382"/>
                    <a:pt x="1" y="1692"/>
                  </a:cubicBezTo>
                  <a:lnTo>
                    <a:pt x="2335" y="2097"/>
                  </a:lnTo>
                  <a:cubicBezTo>
                    <a:pt x="3311" y="2097"/>
                    <a:pt x="4121" y="1335"/>
                    <a:pt x="4121" y="358"/>
                  </a:cubicBezTo>
                  <a:lnTo>
                    <a:pt x="41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71"/>
            <p:cNvSpPr/>
            <p:nvPr/>
          </p:nvSpPr>
          <p:spPr>
            <a:xfrm>
              <a:off x="3460865" y="2701977"/>
              <a:ext cx="78302" cy="153878"/>
            </a:xfrm>
            <a:custGeom>
              <a:rect b="b" l="l" r="r" t="t"/>
              <a:pathLst>
                <a:path extrusionOk="0" h="4121" w="2097">
                  <a:moveTo>
                    <a:pt x="1" y="1"/>
                  </a:moveTo>
                  <a:lnTo>
                    <a:pt x="1" y="4002"/>
                  </a:lnTo>
                  <a:cubicBezTo>
                    <a:pt x="215" y="3930"/>
                    <a:pt x="453" y="3883"/>
                    <a:pt x="691" y="3883"/>
                  </a:cubicBezTo>
                  <a:cubicBezTo>
                    <a:pt x="1048" y="3883"/>
                    <a:pt x="1382" y="3978"/>
                    <a:pt x="1668" y="4121"/>
                  </a:cubicBezTo>
                  <a:lnTo>
                    <a:pt x="2096" y="1763"/>
                  </a:lnTo>
                  <a:cubicBezTo>
                    <a:pt x="2096" y="787"/>
                    <a:pt x="1310" y="1"/>
                    <a:pt x="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71"/>
            <p:cNvSpPr/>
            <p:nvPr/>
          </p:nvSpPr>
          <p:spPr>
            <a:xfrm>
              <a:off x="3264344" y="2872732"/>
              <a:ext cx="152982" cy="78265"/>
            </a:xfrm>
            <a:custGeom>
              <a:rect b="b" l="l" r="r" t="t"/>
              <a:pathLst>
                <a:path extrusionOk="0" h="2096" w="4097">
                  <a:moveTo>
                    <a:pt x="1739" y="0"/>
                  </a:moveTo>
                  <a:cubicBezTo>
                    <a:pt x="763" y="0"/>
                    <a:pt x="1" y="786"/>
                    <a:pt x="1" y="1763"/>
                  </a:cubicBezTo>
                  <a:lnTo>
                    <a:pt x="1" y="2096"/>
                  </a:lnTo>
                  <a:lnTo>
                    <a:pt x="3978" y="2096"/>
                  </a:lnTo>
                  <a:cubicBezTo>
                    <a:pt x="3906" y="1882"/>
                    <a:pt x="3859" y="1644"/>
                    <a:pt x="3859" y="1405"/>
                  </a:cubicBezTo>
                  <a:cubicBezTo>
                    <a:pt x="3859" y="1048"/>
                    <a:pt x="3954" y="715"/>
                    <a:pt x="4097" y="429"/>
                  </a:cubicBez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71"/>
            <p:cNvSpPr/>
            <p:nvPr/>
          </p:nvSpPr>
          <p:spPr>
            <a:xfrm>
              <a:off x="3434204" y="2993677"/>
              <a:ext cx="78265" cy="153841"/>
            </a:xfrm>
            <a:custGeom>
              <a:rect b="b" l="l" r="r" t="t"/>
              <a:pathLst>
                <a:path extrusionOk="0" h="4120" w="2096">
                  <a:moveTo>
                    <a:pt x="429" y="0"/>
                  </a:moveTo>
                  <a:lnTo>
                    <a:pt x="0" y="2358"/>
                  </a:lnTo>
                  <a:cubicBezTo>
                    <a:pt x="0" y="3310"/>
                    <a:pt x="786" y="4120"/>
                    <a:pt x="1762" y="4120"/>
                  </a:cubicBezTo>
                  <a:lnTo>
                    <a:pt x="2096" y="4120"/>
                  </a:lnTo>
                  <a:lnTo>
                    <a:pt x="2096" y="119"/>
                  </a:lnTo>
                  <a:cubicBezTo>
                    <a:pt x="1882" y="214"/>
                    <a:pt x="1643" y="262"/>
                    <a:pt x="1405" y="262"/>
                  </a:cubicBezTo>
                  <a:cubicBezTo>
                    <a:pt x="1048" y="262"/>
                    <a:pt x="715" y="167"/>
                    <a:pt x="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71"/>
            <p:cNvSpPr/>
            <p:nvPr/>
          </p:nvSpPr>
          <p:spPr>
            <a:xfrm>
              <a:off x="3434204" y="2872732"/>
              <a:ext cx="104963" cy="104963"/>
            </a:xfrm>
            <a:custGeom>
              <a:rect b="b" l="l" r="r" t="t"/>
              <a:pathLst>
                <a:path extrusionOk="0" h="2811" w="2811">
                  <a:moveTo>
                    <a:pt x="1762" y="1048"/>
                  </a:moveTo>
                  <a:lnTo>
                    <a:pt x="1762" y="1763"/>
                  </a:lnTo>
                  <a:lnTo>
                    <a:pt x="1048" y="1763"/>
                  </a:lnTo>
                  <a:lnTo>
                    <a:pt x="1048" y="1048"/>
                  </a:lnTo>
                  <a:close/>
                  <a:moveTo>
                    <a:pt x="1405" y="0"/>
                  </a:moveTo>
                  <a:cubicBezTo>
                    <a:pt x="643" y="0"/>
                    <a:pt x="0" y="619"/>
                    <a:pt x="0" y="1405"/>
                  </a:cubicBezTo>
                  <a:cubicBezTo>
                    <a:pt x="0" y="2167"/>
                    <a:pt x="643" y="2810"/>
                    <a:pt x="1405" y="2810"/>
                  </a:cubicBezTo>
                  <a:cubicBezTo>
                    <a:pt x="2167" y="2810"/>
                    <a:pt x="2810" y="2167"/>
                    <a:pt x="2810" y="1405"/>
                  </a:cubicBezTo>
                  <a:cubicBezTo>
                    <a:pt x="2810" y="619"/>
                    <a:pt x="2167" y="0"/>
                    <a:pt x="1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 name="Google Shape;1190;p71"/>
          <p:cNvGrpSpPr/>
          <p:nvPr/>
        </p:nvGrpSpPr>
        <p:grpSpPr>
          <a:xfrm>
            <a:off x="3406097" y="3889646"/>
            <a:ext cx="397775" cy="396977"/>
            <a:chOff x="3263448" y="4136318"/>
            <a:chExt cx="446437" cy="445541"/>
          </a:xfrm>
        </p:grpSpPr>
        <p:sp>
          <p:nvSpPr>
            <p:cNvPr id="1191" name="Google Shape;1191;p71"/>
            <p:cNvSpPr/>
            <p:nvPr/>
          </p:nvSpPr>
          <p:spPr>
            <a:xfrm>
              <a:off x="3397723" y="4292810"/>
              <a:ext cx="75651" cy="79198"/>
            </a:xfrm>
            <a:custGeom>
              <a:rect b="b" l="l" r="r" t="t"/>
              <a:pathLst>
                <a:path extrusionOk="0" h="2121" w="2026">
                  <a:moveTo>
                    <a:pt x="1" y="1"/>
                  </a:moveTo>
                  <a:lnTo>
                    <a:pt x="525" y="2120"/>
                  </a:lnTo>
                  <a:lnTo>
                    <a:pt x="2025" y="2120"/>
                  </a:lnTo>
                  <a:lnTo>
                    <a:pt x="20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1"/>
            <p:cNvSpPr/>
            <p:nvPr/>
          </p:nvSpPr>
          <p:spPr>
            <a:xfrm>
              <a:off x="3499997" y="4292810"/>
              <a:ext cx="75614" cy="79198"/>
            </a:xfrm>
            <a:custGeom>
              <a:rect b="b" l="l" r="r" t="t"/>
              <a:pathLst>
                <a:path extrusionOk="0" h="2121" w="2025">
                  <a:moveTo>
                    <a:pt x="0" y="1"/>
                  </a:moveTo>
                  <a:lnTo>
                    <a:pt x="0" y="2120"/>
                  </a:lnTo>
                  <a:lnTo>
                    <a:pt x="1501" y="2120"/>
                  </a:lnTo>
                  <a:lnTo>
                    <a:pt x="20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71"/>
            <p:cNvSpPr/>
            <p:nvPr/>
          </p:nvSpPr>
          <p:spPr>
            <a:xfrm>
              <a:off x="3369270" y="4162120"/>
              <a:ext cx="234794" cy="104963"/>
            </a:xfrm>
            <a:custGeom>
              <a:rect b="b" l="l" r="r" t="t"/>
              <a:pathLst>
                <a:path extrusionOk="0" h="2811" w="6288">
                  <a:moveTo>
                    <a:pt x="2096" y="0"/>
                  </a:moveTo>
                  <a:lnTo>
                    <a:pt x="2096" y="691"/>
                  </a:lnTo>
                  <a:lnTo>
                    <a:pt x="2787" y="691"/>
                  </a:lnTo>
                  <a:lnTo>
                    <a:pt x="2787" y="1405"/>
                  </a:lnTo>
                  <a:lnTo>
                    <a:pt x="691" y="1405"/>
                  </a:lnTo>
                  <a:lnTo>
                    <a:pt x="691" y="2096"/>
                  </a:lnTo>
                  <a:lnTo>
                    <a:pt x="1" y="2096"/>
                  </a:lnTo>
                  <a:lnTo>
                    <a:pt x="1" y="2810"/>
                  </a:lnTo>
                  <a:lnTo>
                    <a:pt x="6288" y="2810"/>
                  </a:lnTo>
                  <a:lnTo>
                    <a:pt x="6288" y="2096"/>
                  </a:lnTo>
                  <a:lnTo>
                    <a:pt x="5597" y="2096"/>
                  </a:lnTo>
                  <a:lnTo>
                    <a:pt x="5597" y="1405"/>
                  </a:lnTo>
                  <a:lnTo>
                    <a:pt x="3501" y="1405"/>
                  </a:lnTo>
                  <a:lnTo>
                    <a:pt x="3501" y="691"/>
                  </a:lnTo>
                  <a:lnTo>
                    <a:pt x="4192" y="691"/>
                  </a:lnTo>
                  <a:lnTo>
                    <a:pt x="41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71"/>
            <p:cNvSpPr/>
            <p:nvPr/>
          </p:nvSpPr>
          <p:spPr>
            <a:xfrm>
              <a:off x="3263448" y="4136318"/>
              <a:ext cx="105859" cy="78302"/>
            </a:xfrm>
            <a:custGeom>
              <a:rect b="b" l="l" r="r" t="t"/>
              <a:pathLst>
                <a:path extrusionOk="0" h="2097" w="2835">
                  <a:moveTo>
                    <a:pt x="1406" y="1"/>
                  </a:moveTo>
                  <a:cubicBezTo>
                    <a:pt x="1025" y="1"/>
                    <a:pt x="715" y="310"/>
                    <a:pt x="715" y="691"/>
                  </a:cubicBezTo>
                  <a:cubicBezTo>
                    <a:pt x="310" y="691"/>
                    <a:pt x="1" y="1001"/>
                    <a:pt x="1" y="1382"/>
                  </a:cubicBezTo>
                  <a:cubicBezTo>
                    <a:pt x="1" y="1787"/>
                    <a:pt x="310" y="2096"/>
                    <a:pt x="715" y="2096"/>
                  </a:cubicBezTo>
                  <a:lnTo>
                    <a:pt x="1406" y="2096"/>
                  </a:lnTo>
                  <a:cubicBezTo>
                    <a:pt x="1787" y="2096"/>
                    <a:pt x="2144" y="1787"/>
                    <a:pt x="2144" y="1382"/>
                  </a:cubicBezTo>
                  <a:cubicBezTo>
                    <a:pt x="2525" y="1382"/>
                    <a:pt x="2835" y="1072"/>
                    <a:pt x="2835" y="691"/>
                  </a:cubicBezTo>
                  <a:cubicBezTo>
                    <a:pt x="2835" y="310"/>
                    <a:pt x="2525"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1"/>
            <p:cNvSpPr/>
            <p:nvPr/>
          </p:nvSpPr>
          <p:spPr>
            <a:xfrm>
              <a:off x="3604026" y="4346169"/>
              <a:ext cx="105859" cy="78302"/>
            </a:xfrm>
            <a:custGeom>
              <a:rect b="b" l="l" r="r" t="t"/>
              <a:pathLst>
                <a:path extrusionOk="0" h="2097" w="2835">
                  <a:moveTo>
                    <a:pt x="691" y="1"/>
                  </a:moveTo>
                  <a:cubicBezTo>
                    <a:pt x="310" y="1"/>
                    <a:pt x="1" y="310"/>
                    <a:pt x="1" y="691"/>
                  </a:cubicBezTo>
                  <a:cubicBezTo>
                    <a:pt x="1" y="1072"/>
                    <a:pt x="310" y="1382"/>
                    <a:pt x="691" y="1382"/>
                  </a:cubicBezTo>
                  <a:cubicBezTo>
                    <a:pt x="691" y="1787"/>
                    <a:pt x="1025" y="2096"/>
                    <a:pt x="1430" y="2096"/>
                  </a:cubicBezTo>
                  <a:lnTo>
                    <a:pt x="2120" y="2096"/>
                  </a:lnTo>
                  <a:cubicBezTo>
                    <a:pt x="2501" y="2096"/>
                    <a:pt x="2835" y="1787"/>
                    <a:pt x="2835" y="1382"/>
                  </a:cubicBezTo>
                  <a:cubicBezTo>
                    <a:pt x="2835" y="1001"/>
                    <a:pt x="2501" y="691"/>
                    <a:pt x="2120" y="691"/>
                  </a:cubicBezTo>
                  <a:cubicBezTo>
                    <a:pt x="2120" y="310"/>
                    <a:pt x="1811" y="1"/>
                    <a:pt x="14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71"/>
            <p:cNvSpPr/>
            <p:nvPr/>
          </p:nvSpPr>
          <p:spPr>
            <a:xfrm>
              <a:off x="3420836" y="4502698"/>
              <a:ext cx="130765" cy="79161"/>
            </a:xfrm>
            <a:custGeom>
              <a:rect b="b" l="l" r="r" t="t"/>
              <a:pathLst>
                <a:path extrusionOk="0" h="2120" w="3502">
                  <a:moveTo>
                    <a:pt x="1" y="0"/>
                  </a:moveTo>
                  <a:lnTo>
                    <a:pt x="1" y="2120"/>
                  </a:lnTo>
                  <a:lnTo>
                    <a:pt x="3502" y="2120"/>
                  </a:lnTo>
                  <a:lnTo>
                    <a:pt x="35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1"/>
            <p:cNvSpPr/>
            <p:nvPr/>
          </p:nvSpPr>
          <p:spPr>
            <a:xfrm>
              <a:off x="3395072" y="4397735"/>
              <a:ext cx="183227" cy="78302"/>
            </a:xfrm>
            <a:custGeom>
              <a:rect b="b" l="l" r="r" t="t"/>
              <a:pathLst>
                <a:path extrusionOk="0" h="2097" w="4907">
                  <a:moveTo>
                    <a:pt x="715" y="1"/>
                  </a:moveTo>
                  <a:lnTo>
                    <a:pt x="715" y="715"/>
                  </a:lnTo>
                  <a:lnTo>
                    <a:pt x="0" y="715"/>
                  </a:lnTo>
                  <a:lnTo>
                    <a:pt x="0" y="2097"/>
                  </a:lnTo>
                  <a:lnTo>
                    <a:pt x="4906" y="2097"/>
                  </a:lnTo>
                  <a:lnTo>
                    <a:pt x="4906" y="715"/>
                  </a:lnTo>
                  <a:lnTo>
                    <a:pt x="4192" y="715"/>
                  </a:lnTo>
                  <a:lnTo>
                    <a:pt x="41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71"/>
          <p:cNvGrpSpPr/>
          <p:nvPr/>
        </p:nvGrpSpPr>
        <p:grpSpPr>
          <a:xfrm>
            <a:off x="3406097" y="3304926"/>
            <a:ext cx="397775" cy="337557"/>
            <a:chOff x="3263448" y="3480068"/>
            <a:chExt cx="446437" cy="378852"/>
          </a:xfrm>
        </p:grpSpPr>
        <p:sp>
          <p:nvSpPr>
            <p:cNvPr id="1199" name="Google Shape;1199;p71"/>
            <p:cNvSpPr/>
            <p:nvPr/>
          </p:nvSpPr>
          <p:spPr>
            <a:xfrm>
              <a:off x="3263448" y="3833080"/>
              <a:ext cx="446437" cy="25839"/>
            </a:xfrm>
            <a:custGeom>
              <a:rect b="b" l="l" r="r" t="t"/>
              <a:pathLst>
                <a:path extrusionOk="0" h="692" w="11956">
                  <a:moveTo>
                    <a:pt x="1" y="1"/>
                  </a:moveTo>
                  <a:lnTo>
                    <a:pt x="1" y="691"/>
                  </a:lnTo>
                  <a:lnTo>
                    <a:pt x="11956" y="691"/>
                  </a:lnTo>
                  <a:lnTo>
                    <a:pt x="119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71"/>
            <p:cNvSpPr/>
            <p:nvPr/>
          </p:nvSpPr>
          <p:spPr>
            <a:xfrm>
              <a:off x="3368373" y="3480068"/>
              <a:ext cx="148539" cy="86293"/>
            </a:xfrm>
            <a:custGeom>
              <a:rect b="b" l="l" r="r" t="t"/>
              <a:pathLst>
                <a:path extrusionOk="0" h="2311" w="3978">
                  <a:moveTo>
                    <a:pt x="1073" y="1"/>
                  </a:moveTo>
                  <a:lnTo>
                    <a:pt x="1" y="358"/>
                  </a:lnTo>
                  <a:lnTo>
                    <a:pt x="1573" y="2311"/>
                  </a:lnTo>
                  <a:lnTo>
                    <a:pt x="3978" y="1191"/>
                  </a:lnTo>
                  <a:lnTo>
                    <a:pt x="10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1"/>
            <p:cNvSpPr/>
            <p:nvPr/>
          </p:nvSpPr>
          <p:spPr>
            <a:xfrm>
              <a:off x="3291042" y="3527116"/>
              <a:ext cx="416192" cy="253539"/>
            </a:xfrm>
            <a:custGeom>
              <a:rect b="b" l="l" r="r" t="t"/>
              <a:pathLst>
                <a:path extrusionOk="0" h="6790" w="11146">
                  <a:moveTo>
                    <a:pt x="6740" y="1527"/>
                  </a:moveTo>
                  <a:lnTo>
                    <a:pt x="7025" y="2170"/>
                  </a:lnTo>
                  <a:lnTo>
                    <a:pt x="6382" y="2456"/>
                  </a:lnTo>
                  <a:lnTo>
                    <a:pt x="6097" y="1836"/>
                  </a:lnTo>
                  <a:lnTo>
                    <a:pt x="6740" y="1527"/>
                  </a:lnTo>
                  <a:close/>
                  <a:moveTo>
                    <a:pt x="5454" y="2122"/>
                  </a:moveTo>
                  <a:lnTo>
                    <a:pt x="5763" y="2765"/>
                  </a:lnTo>
                  <a:lnTo>
                    <a:pt x="5120" y="3051"/>
                  </a:lnTo>
                  <a:lnTo>
                    <a:pt x="4834" y="2432"/>
                  </a:lnTo>
                  <a:lnTo>
                    <a:pt x="5454" y="2122"/>
                  </a:lnTo>
                  <a:close/>
                  <a:moveTo>
                    <a:pt x="4191" y="2718"/>
                  </a:moveTo>
                  <a:lnTo>
                    <a:pt x="4501" y="3361"/>
                  </a:lnTo>
                  <a:lnTo>
                    <a:pt x="3858" y="3646"/>
                  </a:lnTo>
                  <a:lnTo>
                    <a:pt x="3572" y="3003"/>
                  </a:lnTo>
                  <a:lnTo>
                    <a:pt x="4191" y="2718"/>
                  </a:lnTo>
                  <a:close/>
                  <a:moveTo>
                    <a:pt x="7549" y="0"/>
                  </a:moveTo>
                  <a:cubicBezTo>
                    <a:pt x="7549" y="0"/>
                    <a:pt x="7549" y="1"/>
                    <a:pt x="7549" y="3"/>
                  </a:cubicBezTo>
                  <a:lnTo>
                    <a:pt x="2477" y="2360"/>
                  </a:lnTo>
                  <a:lnTo>
                    <a:pt x="1262" y="1384"/>
                  </a:lnTo>
                  <a:lnTo>
                    <a:pt x="0" y="1979"/>
                  </a:lnTo>
                  <a:lnTo>
                    <a:pt x="1167" y="4504"/>
                  </a:lnTo>
                  <a:cubicBezTo>
                    <a:pt x="1412" y="5010"/>
                    <a:pt x="1925" y="5325"/>
                    <a:pt x="2454" y="5325"/>
                  </a:cubicBezTo>
                  <a:cubicBezTo>
                    <a:pt x="2646" y="5325"/>
                    <a:pt x="2840" y="5283"/>
                    <a:pt x="3025" y="5194"/>
                  </a:cubicBezTo>
                  <a:lnTo>
                    <a:pt x="4930" y="4289"/>
                  </a:lnTo>
                  <a:lnTo>
                    <a:pt x="4930" y="4289"/>
                  </a:lnTo>
                  <a:lnTo>
                    <a:pt x="4549" y="6790"/>
                  </a:lnTo>
                  <a:lnTo>
                    <a:pt x="5835" y="6194"/>
                  </a:lnTo>
                  <a:lnTo>
                    <a:pt x="7478" y="3122"/>
                  </a:lnTo>
                  <a:lnTo>
                    <a:pt x="10645" y="1646"/>
                  </a:lnTo>
                  <a:cubicBezTo>
                    <a:pt x="11002" y="1479"/>
                    <a:pt x="11145" y="1051"/>
                    <a:pt x="10979" y="717"/>
                  </a:cubicBezTo>
                  <a:cubicBezTo>
                    <a:pt x="10931" y="598"/>
                    <a:pt x="10859" y="503"/>
                    <a:pt x="10812" y="408"/>
                  </a:cubicBezTo>
                  <a:cubicBezTo>
                    <a:pt x="10742" y="431"/>
                    <a:pt x="8291" y="1576"/>
                    <a:pt x="8285" y="1576"/>
                  </a:cubicBezTo>
                  <a:cubicBezTo>
                    <a:pt x="8285" y="1576"/>
                    <a:pt x="8286" y="1575"/>
                    <a:pt x="8288" y="1574"/>
                  </a:cubicBezTo>
                  <a:cubicBezTo>
                    <a:pt x="8241" y="1458"/>
                    <a:pt x="7558" y="0"/>
                    <a:pt x="75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1"/>
            <p:cNvSpPr/>
            <p:nvPr/>
          </p:nvSpPr>
          <p:spPr>
            <a:xfrm>
              <a:off x="3596932" y="3508371"/>
              <a:ext cx="77406" cy="42866"/>
            </a:xfrm>
            <a:custGeom>
              <a:rect b="b" l="l" r="r" t="t"/>
              <a:pathLst>
                <a:path extrusionOk="0" h="1148" w="2073">
                  <a:moveTo>
                    <a:pt x="892" y="0"/>
                  </a:moveTo>
                  <a:cubicBezTo>
                    <a:pt x="584" y="0"/>
                    <a:pt x="281" y="70"/>
                    <a:pt x="0" y="195"/>
                  </a:cubicBezTo>
                  <a:lnTo>
                    <a:pt x="453" y="1148"/>
                  </a:lnTo>
                  <a:lnTo>
                    <a:pt x="2072" y="386"/>
                  </a:lnTo>
                  <a:cubicBezTo>
                    <a:pt x="1696" y="117"/>
                    <a:pt x="1290" y="0"/>
                    <a:pt x="8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3" name="Google Shape;1203;p71"/>
          <p:cNvGrpSpPr/>
          <p:nvPr/>
        </p:nvGrpSpPr>
        <p:grpSpPr>
          <a:xfrm>
            <a:off x="3406896" y="1997617"/>
            <a:ext cx="396178" cy="396977"/>
            <a:chOff x="3264344" y="2012830"/>
            <a:chExt cx="444645" cy="445541"/>
          </a:xfrm>
        </p:grpSpPr>
        <p:sp>
          <p:nvSpPr>
            <p:cNvPr id="1204" name="Google Shape;1204;p71"/>
            <p:cNvSpPr/>
            <p:nvPr/>
          </p:nvSpPr>
          <p:spPr>
            <a:xfrm>
              <a:off x="3656489" y="2118651"/>
              <a:ext cx="52500" cy="129869"/>
            </a:xfrm>
            <a:custGeom>
              <a:rect b="b" l="l" r="r" t="t"/>
              <a:pathLst>
                <a:path extrusionOk="0" h="3478" w="1406">
                  <a:moveTo>
                    <a:pt x="691" y="1"/>
                  </a:moveTo>
                  <a:cubicBezTo>
                    <a:pt x="310" y="1"/>
                    <a:pt x="1" y="763"/>
                    <a:pt x="1" y="1739"/>
                  </a:cubicBezTo>
                  <a:cubicBezTo>
                    <a:pt x="1" y="2716"/>
                    <a:pt x="310" y="3478"/>
                    <a:pt x="691" y="3478"/>
                  </a:cubicBezTo>
                  <a:cubicBezTo>
                    <a:pt x="1072" y="3478"/>
                    <a:pt x="1406" y="2716"/>
                    <a:pt x="1406" y="1739"/>
                  </a:cubicBezTo>
                  <a:cubicBezTo>
                    <a:pt x="1406" y="763"/>
                    <a:pt x="1072" y="1"/>
                    <a:pt x="6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71"/>
            <p:cNvSpPr/>
            <p:nvPr/>
          </p:nvSpPr>
          <p:spPr>
            <a:xfrm>
              <a:off x="3499997" y="2099085"/>
              <a:ext cx="80953" cy="169001"/>
            </a:xfrm>
            <a:custGeom>
              <a:rect b="b" l="l" r="r" t="t"/>
              <a:pathLst>
                <a:path extrusionOk="0" h="4526" w="2168">
                  <a:moveTo>
                    <a:pt x="953" y="1"/>
                  </a:moveTo>
                  <a:cubicBezTo>
                    <a:pt x="310" y="215"/>
                    <a:pt x="0" y="1573"/>
                    <a:pt x="0" y="2263"/>
                  </a:cubicBezTo>
                  <a:cubicBezTo>
                    <a:pt x="0" y="2954"/>
                    <a:pt x="310" y="4311"/>
                    <a:pt x="953" y="4526"/>
                  </a:cubicBezTo>
                  <a:lnTo>
                    <a:pt x="2168" y="4359"/>
                  </a:lnTo>
                  <a:cubicBezTo>
                    <a:pt x="1691" y="3811"/>
                    <a:pt x="1382" y="3025"/>
                    <a:pt x="1382" y="2263"/>
                  </a:cubicBezTo>
                  <a:cubicBezTo>
                    <a:pt x="1382" y="1501"/>
                    <a:pt x="1691" y="715"/>
                    <a:pt x="2168" y="168"/>
                  </a:cubicBezTo>
                  <a:lnTo>
                    <a:pt x="9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71"/>
            <p:cNvSpPr/>
            <p:nvPr/>
          </p:nvSpPr>
          <p:spPr>
            <a:xfrm>
              <a:off x="3578262" y="2110660"/>
              <a:ext cx="68482" cy="146746"/>
            </a:xfrm>
            <a:custGeom>
              <a:rect b="b" l="l" r="r" t="t"/>
              <a:pathLst>
                <a:path extrusionOk="0" h="3930" w="1834">
                  <a:moveTo>
                    <a:pt x="977" y="0"/>
                  </a:moveTo>
                  <a:cubicBezTo>
                    <a:pt x="453" y="286"/>
                    <a:pt x="0" y="1120"/>
                    <a:pt x="0" y="1953"/>
                  </a:cubicBezTo>
                  <a:cubicBezTo>
                    <a:pt x="0" y="2787"/>
                    <a:pt x="453" y="3620"/>
                    <a:pt x="977" y="3930"/>
                  </a:cubicBezTo>
                  <a:lnTo>
                    <a:pt x="1834" y="3787"/>
                  </a:lnTo>
                  <a:cubicBezTo>
                    <a:pt x="1548" y="3358"/>
                    <a:pt x="1405" y="2739"/>
                    <a:pt x="1405" y="1953"/>
                  </a:cubicBezTo>
                  <a:cubicBezTo>
                    <a:pt x="1405" y="1167"/>
                    <a:pt x="1548" y="548"/>
                    <a:pt x="1834" y="119"/>
                  </a:cubicBezTo>
                  <a:lnTo>
                    <a:pt x="9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71"/>
            <p:cNvSpPr/>
            <p:nvPr/>
          </p:nvSpPr>
          <p:spPr>
            <a:xfrm>
              <a:off x="3264344" y="2012830"/>
              <a:ext cx="236586" cy="445541"/>
            </a:xfrm>
            <a:custGeom>
              <a:rect b="b" l="l" r="r" t="t"/>
              <a:pathLst>
                <a:path extrusionOk="0" h="11932" w="6336">
                  <a:moveTo>
                    <a:pt x="4335" y="3597"/>
                  </a:moveTo>
                  <a:cubicBezTo>
                    <a:pt x="4240" y="3883"/>
                    <a:pt x="4192" y="4216"/>
                    <a:pt x="4192" y="4573"/>
                  </a:cubicBezTo>
                  <a:cubicBezTo>
                    <a:pt x="4192" y="4930"/>
                    <a:pt x="4240" y="5240"/>
                    <a:pt x="4335" y="5550"/>
                  </a:cubicBezTo>
                  <a:lnTo>
                    <a:pt x="2477" y="4573"/>
                  </a:lnTo>
                  <a:lnTo>
                    <a:pt x="4335" y="3597"/>
                  </a:lnTo>
                  <a:close/>
                  <a:moveTo>
                    <a:pt x="1382" y="1"/>
                  </a:moveTo>
                  <a:cubicBezTo>
                    <a:pt x="810" y="1"/>
                    <a:pt x="334" y="477"/>
                    <a:pt x="334" y="1049"/>
                  </a:cubicBezTo>
                  <a:cubicBezTo>
                    <a:pt x="334" y="1501"/>
                    <a:pt x="644" y="1882"/>
                    <a:pt x="1048" y="2025"/>
                  </a:cubicBezTo>
                  <a:lnTo>
                    <a:pt x="1048" y="7026"/>
                  </a:lnTo>
                  <a:lnTo>
                    <a:pt x="691" y="7026"/>
                  </a:lnTo>
                  <a:lnTo>
                    <a:pt x="691" y="11241"/>
                  </a:lnTo>
                  <a:lnTo>
                    <a:pt x="1" y="11241"/>
                  </a:lnTo>
                  <a:lnTo>
                    <a:pt x="1" y="11932"/>
                  </a:lnTo>
                  <a:lnTo>
                    <a:pt x="2787" y="11932"/>
                  </a:lnTo>
                  <a:lnTo>
                    <a:pt x="2787" y="11241"/>
                  </a:lnTo>
                  <a:lnTo>
                    <a:pt x="2073" y="11241"/>
                  </a:lnTo>
                  <a:lnTo>
                    <a:pt x="2073" y="7026"/>
                  </a:lnTo>
                  <a:lnTo>
                    <a:pt x="1739" y="7026"/>
                  </a:lnTo>
                  <a:lnTo>
                    <a:pt x="1739" y="4978"/>
                  </a:lnTo>
                  <a:lnTo>
                    <a:pt x="5335" y="6859"/>
                  </a:lnTo>
                  <a:cubicBezTo>
                    <a:pt x="5574" y="6985"/>
                    <a:pt x="5786" y="7017"/>
                    <a:pt x="5955" y="7017"/>
                  </a:cubicBezTo>
                  <a:cubicBezTo>
                    <a:pt x="6140" y="7017"/>
                    <a:pt x="6273" y="6978"/>
                    <a:pt x="6335" y="6978"/>
                  </a:cubicBezTo>
                  <a:cubicBezTo>
                    <a:pt x="5907" y="6383"/>
                    <a:pt x="5597" y="5407"/>
                    <a:pt x="5597" y="4573"/>
                  </a:cubicBezTo>
                  <a:cubicBezTo>
                    <a:pt x="5597" y="3740"/>
                    <a:pt x="5907" y="2763"/>
                    <a:pt x="6335" y="2168"/>
                  </a:cubicBezTo>
                  <a:cubicBezTo>
                    <a:pt x="6286" y="2168"/>
                    <a:pt x="6152" y="2129"/>
                    <a:pt x="5964" y="2129"/>
                  </a:cubicBezTo>
                  <a:cubicBezTo>
                    <a:pt x="5792" y="2129"/>
                    <a:pt x="5574" y="2162"/>
                    <a:pt x="5335" y="2287"/>
                  </a:cubicBezTo>
                  <a:lnTo>
                    <a:pt x="1739" y="4168"/>
                  </a:lnTo>
                  <a:lnTo>
                    <a:pt x="1739" y="2025"/>
                  </a:lnTo>
                  <a:cubicBezTo>
                    <a:pt x="2144" y="1882"/>
                    <a:pt x="2430" y="1501"/>
                    <a:pt x="2430" y="1049"/>
                  </a:cubicBezTo>
                  <a:cubicBezTo>
                    <a:pt x="2430" y="477"/>
                    <a:pt x="1977" y="1"/>
                    <a:pt x="1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71"/>
          <p:cNvGrpSpPr/>
          <p:nvPr/>
        </p:nvGrpSpPr>
        <p:grpSpPr>
          <a:xfrm>
            <a:off x="2066317" y="1403416"/>
            <a:ext cx="402533" cy="397343"/>
            <a:chOff x="1759766" y="1345937"/>
            <a:chExt cx="451777" cy="445952"/>
          </a:xfrm>
        </p:grpSpPr>
        <p:sp>
          <p:nvSpPr>
            <p:cNvPr id="1209" name="Google Shape;1209;p71"/>
            <p:cNvSpPr/>
            <p:nvPr/>
          </p:nvSpPr>
          <p:spPr>
            <a:xfrm>
              <a:off x="1849569" y="1390372"/>
              <a:ext cx="315710" cy="315710"/>
            </a:xfrm>
            <a:custGeom>
              <a:rect b="b" l="l" r="r" t="t"/>
              <a:pathLst>
                <a:path extrusionOk="0" h="8455" w="8455">
                  <a:moveTo>
                    <a:pt x="3287" y="1"/>
                  </a:moveTo>
                  <a:cubicBezTo>
                    <a:pt x="2001" y="644"/>
                    <a:pt x="1192" y="1954"/>
                    <a:pt x="1192" y="3406"/>
                  </a:cubicBezTo>
                  <a:cubicBezTo>
                    <a:pt x="1192" y="4335"/>
                    <a:pt x="1525" y="5192"/>
                    <a:pt x="2073" y="5859"/>
                  </a:cubicBezTo>
                  <a:lnTo>
                    <a:pt x="1525" y="6407"/>
                  </a:lnTo>
                  <a:lnTo>
                    <a:pt x="1049" y="5907"/>
                  </a:lnTo>
                  <a:lnTo>
                    <a:pt x="1" y="6955"/>
                  </a:lnTo>
                  <a:lnTo>
                    <a:pt x="1477" y="8455"/>
                  </a:lnTo>
                  <a:lnTo>
                    <a:pt x="2525" y="7407"/>
                  </a:lnTo>
                  <a:lnTo>
                    <a:pt x="2025" y="6907"/>
                  </a:lnTo>
                  <a:lnTo>
                    <a:pt x="2573" y="6359"/>
                  </a:lnTo>
                  <a:cubicBezTo>
                    <a:pt x="3240" y="6907"/>
                    <a:pt x="4097" y="7264"/>
                    <a:pt x="5026" y="7264"/>
                  </a:cubicBezTo>
                  <a:cubicBezTo>
                    <a:pt x="6502" y="7264"/>
                    <a:pt x="7788" y="6431"/>
                    <a:pt x="8455" y="5145"/>
                  </a:cubicBezTo>
                  <a:lnTo>
                    <a:pt x="6859" y="3549"/>
                  </a:lnTo>
                  <a:lnTo>
                    <a:pt x="6716" y="3692"/>
                  </a:lnTo>
                  <a:lnTo>
                    <a:pt x="6859" y="4549"/>
                  </a:lnTo>
                  <a:lnTo>
                    <a:pt x="5240" y="6169"/>
                  </a:lnTo>
                  <a:lnTo>
                    <a:pt x="4121" y="4311"/>
                  </a:lnTo>
                  <a:lnTo>
                    <a:pt x="2263" y="3192"/>
                  </a:lnTo>
                  <a:lnTo>
                    <a:pt x="3883" y="1573"/>
                  </a:lnTo>
                  <a:lnTo>
                    <a:pt x="4740" y="1715"/>
                  </a:lnTo>
                  <a:lnTo>
                    <a:pt x="4883" y="1573"/>
                  </a:lnTo>
                  <a:lnTo>
                    <a:pt x="32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71"/>
            <p:cNvSpPr/>
            <p:nvPr/>
          </p:nvSpPr>
          <p:spPr>
            <a:xfrm>
              <a:off x="1759766" y="1668704"/>
              <a:ext cx="126321" cy="123185"/>
            </a:xfrm>
            <a:custGeom>
              <a:rect b="b" l="l" r="r" t="t"/>
              <a:pathLst>
                <a:path extrusionOk="0" h="3299" w="3383">
                  <a:moveTo>
                    <a:pt x="1906" y="1"/>
                  </a:moveTo>
                  <a:lnTo>
                    <a:pt x="405" y="1501"/>
                  </a:lnTo>
                  <a:cubicBezTo>
                    <a:pt x="1" y="1906"/>
                    <a:pt x="1" y="2573"/>
                    <a:pt x="405" y="2977"/>
                  </a:cubicBezTo>
                  <a:cubicBezTo>
                    <a:pt x="608" y="3192"/>
                    <a:pt x="876" y="3299"/>
                    <a:pt x="1144" y="3299"/>
                  </a:cubicBezTo>
                  <a:cubicBezTo>
                    <a:pt x="1412" y="3299"/>
                    <a:pt x="1679" y="3192"/>
                    <a:pt x="1882" y="2977"/>
                  </a:cubicBezTo>
                  <a:lnTo>
                    <a:pt x="3382" y="1477"/>
                  </a:lnTo>
                  <a:lnTo>
                    <a:pt x="1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71"/>
            <p:cNvSpPr/>
            <p:nvPr/>
          </p:nvSpPr>
          <p:spPr>
            <a:xfrm>
              <a:off x="1975853" y="1345937"/>
              <a:ext cx="235690" cy="233002"/>
            </a:xfrm>
            <a:custGeom>
              <a:rect b="b" l="l" r="r" t="t"/>
              <a:pathLst>
                <a:path extrusionOk="0" h="6240" w="6312">
                  <a:moveTo>
                    <a:pt x="1286" y="0"/>
                  </a:moveTo>
                  <a:lnTo>
                    <a:pt x="501" y="786"/>
                  </a:lnTo>
                  <a:lnTo>
                    <a:pt x="2477" y="2763"/>
                  </a:lnTo>
                  <a:lnTo>
                    <a:pt x="1620" y="3644"/>
                  </a:lnTo>
                  <a:lnTo>
                    <a:pt x="739" y="3525"/>
                  </a:lnTo>
                  <a:lnTo>
                    <a:pt x="0" y="4263"/>
                  </a:lnTo>
                  <a:lnTo>
                    <a:pt x="1239" y="5001"/>
                  </a:lnTo>
                  <a:lnTo>
                    <a:pt x="1977" y="6239"/>
                  </a:lnTo>
                  <a:lnTo>
                    <a:pt x="2739" y="5501"/>
                  </a:lnTo>
                  <a:lnTo>
                    <a:pt x="2596" y="4620"/>
                  </a:lnTo>
                  <a:lnTo>
                    <a:pt x="3477" y="3763"/>
                  </a:lnTo>
                  <a:lnTo>
                    <a:pt x="5454" y="5739"/>
                  </a:lnTo>
                  <a:lnTo>
                    <a:pt x="6240" y="4953"/>
                  </a:lnTo>
                  <a:lnTo>
                    <a:pt x="5001" y="2215"/>
                  </a:lnTo>
                  <a:lnTo>
                    <a:pt x="6026" y="1191"/>
                  </a:lnTo>
                  <a:cubicBezTo>
                    <a:pt x="6311" y="905"/>
                    <a:pt x="6311" y="476"/>
                    <a:pt x="6026" y="191"/>
                  </a:cubicBezTo>
                  <a:cubicBezTo>
                    <a:pt x="5906" y="71"/>
                    <a:pt x="5728" y="12"/>
                    <a:pt x="5546" y="12"/>
                  </a:cubicBezTo>
                  <a:cubicBezTo>
                    <a:pt x="5365" y="12"/>
                    <a:pt x="5180" y="71"/>
                    <a:pt x="5049" y="191"/>
                  </a:cubicBezTo>
                  <a:lnTo>
                    <a:pt x="4025" y="1238"/>
                  </a:lnTo>
                  <a:lnTo>
                    <a:pt x="1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2" name="Google Shape;1212;p71"/>
          <p:cNvGrpSpPr/>
          <p:nvPr/>
        </p:nvGrpSpPr>
        <p:grpSpPr>
          <a:xfrm>
            <a:off x="2742961" y="2096662"/>
            <a:ext cx="396977" cy="278935"/>
            <a:chOff x="2519187" y="2123991"/>
            <a:chExt cx="445541" cy="313059"/>
          </a:xfrm>
        </p:grpSpPr>
        <p:sp>
          <p:nvSpPr>
            <p:cNvPr id="1213" name="Google Shape;1213;p71"/>
            <p:cNvSpPr/>
            <p:nvPr/>
          </p:nvSpPr>
          <p:spPr>
            <a:xfrm>
              <a:off x="2729038" y="2123991"/>
              <a:ext cx="25802" cy="183227"/>
            </a:xfrm>
            <a:custGeom>
              <a:rect b="b" l="l" r="r" t="t"/>
              <a:pathLst>
                <a:path extrusionOk="0" h="4907" w="691">
                  <a:moveTo>
                    <a:pt x="0" y="1"/>
                  </a:moveTo>
                  <a:lnTo>
                    <a:pt x="0" y="4906"/>
                  </a:lnTo>
                  <a:lnTo>
                    <a:pt x="691" y="4906"/>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71"/>
            <p:cNvSpPr/>
            <p:nvPr/>
          </p:nvSpPr>
          <p:spPr>
            <a:xfrm>
              <a:off x="2676575" y="2123991"/>
              <a:ext cx="25802" cy="183227"/>
            </a:xfrm>
            <a:custGeom>
              <a:rect b="b" l="l" r="r" t="t"/>
              <a:pathLst>
                <a:path extrusionOk="0" h="4907" w="691">
                  <a:moveTo>
                    <a:pt x="0" y="1"/>
                  </a:moveTo>
                  <a:lnTo>
                    <a:pt x="0" y="4906"/>
                  </a:lnTo>
                  <a:lnTo>
                    <a:pt x="691" y="4906"/>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71"/>
            <p:cNvSpPr/>
            <p:nvPr/>
          </p:nvSpPr>
          <p:spPr>
            <a:xfrm>
              <a:off x="2833067" y="2123991"/>
              <a:ext cx="131661" cy="183227"/>
            </a:xfrm>
            <a:custGeom>
              <a:rect b="b" l="l" r="r" t="t"/>
              <a:pathLst>
                <a:path extrusionOk="0" h="4907" w="3526">
                  <a:moveTo>
                    <a:pt x="1" y="1"/>
                  </a:moveTo>
                  <a:lnTo>
                    <a:pt x="1" y="4906"/>
                  </a:lnTo>
                  <a:lnTo>
                    <a:pt x="2835" y="4906"/>
                  </a:lnTo>
                  <a:lnTo>
                    <a:pt x="2835" y="715"/>
                  </a:lnTo>
                  <a:lnTo>
                    <a:pt x="3525" y="715"/>
                  </a:lnTo>
                  <a:lnTo>
                    <a:pt x="35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1"/>
            <p:cNvSpPr/>
            <p:nvPr/>
          </p:nvSpPr>
          <p:spPr>
            <a:xfrm>
              <a:off x="2780604" y="2123991"/>
              <a:ext cx="26698" cy="183227"/>
            </a:xfrm>
            <a:custGeom>
              <a:rect b="b" l="l" r="r" t="t"/>
              <a:pathLst>
                <a:path extrusionOk="0" h="4907" w="715">
                  <a:moveTo>
                    <a:pt x="1" y="1"/>
                  </a:moveTo>
                  <a:lnTo>
                    <a:pt x="1" y="4906"/>
                  </a:lnTo>
                  <a:lnTo>
                    <a:pt x="715" y="4906"/>
                  </a:lnTo>
                  <a:lnTo>
                    <a:pt x="7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71"/>
            <p:cNvSpPr/>
            <p:nvPr/>
          </p:nvSpPr>
          <p:spPr>
            <a:xfrm>
              <a:off x="2544952" y="2332945"/>
              <a:ext cx="393078" cy="104104"/>
            </a:xfrm>
            <a:custGeom>
              <a:rect b="b" l="l" r="r" t="t"/>
              <a:pathLst>
                <a:path extrusionOk="0" h="2788" w="10527">
                  <a:moveTo>
                    <a:pt x="191" y="1"/>
                  </a:moveTo>
                  <a:lnTo>
                    <a:pt x="929" y="692"/>
                  </a:lnTo>
                  <a:lnTo>
                    <a:pt x="1" y="692"/>
                  </a:lnTo>
                  <a:lnTo>
                    <a:pt x="1" y="1382"/>
                  </a:lnTo>
                  <a:lnTo>
                    <a:pt x="1501" y="1382"/>
                  </a:lnTo>
                  <a:cubicBezTo>
                    <a:pt x="1453" y="1501"/>
                    <a:pt x="1430" y="1620"/>
                    <a:pt x="1430" y="1739"/>
                  </a:cubicBezTo>
                  <a:cubicBezTo>
                    <a:pt x="1430" y="2335"/>
                    <a:pt x="1906" y="2787"/>
                    <a:pt x="2477" y="2787"/>
                  </a:cubicBezTo>
                  <a:cubicBezTo>
                    <a:pt x="3049" y="2787"/>
                    <a:pt x="3525" y="2335"/>
                    <a:pt x="3525" y="1739"/>
                  </a:cubicBezTo>
                  <a:cubicBezTo>
                    <a:pt x="3525" y="1620"/>
                    <a:pt x="3501" y="1501"/>
                    <a:pt x="3454" y="1382"/>
                  </a:cubicBezTo>
                  <a:lnTo>
                    <a:pt x="7074" y="1382"/>
                  </a:lnTo>
                  <a:cubicBezTo>
                    <a:pt x="7050" y="1501"/>
                    <a:pt x="7026" y="1620"/>
                    <a:pt x="7026" y="1739"/>
                  </a:cubicBezTo>
                  <a:cubicBezTo>
                    <a:pt x="7026" y="2335"/>
                    <a:pt x="7478" y="2787"/>
                    <a:pt x="8074" y="2787"/>
                  </a:cubicBezTo>
                  <a:cubicBezTo>
                    <a:pt x="8645" y="2787"/>
                    <a:pt x="9122" y="2335"/>
                    <a:pt x="9122" y="1739"/>
                  </a:cubicBezTo>
                  <a:cubicBezTo>
                    <a:pt x="9122" y="1620"/>
                    <a:pt x="9098" y="1501"/>
                    <a:pt x="9050" y="1406"/>
                  </a:cubicBezTo>
                  <a:lnTo>
                    <a:pt x="10527" y="1406"/>
                  </a:lnTo>
                  <a:lnTo>
                    <a:pt x="10527" y="692"/>
                  </a:lnTo>
                  <a:lnTo>
                    <a:pt x="9622" y="692"/>
                  </a:lnTo>
                  <a:lnTo>
                    <a:pt x="1033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71"/>
            <p:cNvSpPr/>
            <p:nvPr/>
          </p:nvSpPr>
          <p:spPr>
            <a:xfrm>
              <a:off x="2519187" y="2123991"/>
              <a:ext cx="131624" cy="183227"/>
            </a:xfrm>
            <a:custGeom>
              <a:rect b="b" l="l" r="r" t="t"/>
              <a:pathLst>
                <a:path extrusionOk="0" h="4907" w="3525">
                  <a:moveTo>
                    <a:pt x="0" y="1"/>
                  </a:moveTo>
                  <a:lnTo>
                    <a:pt x="0" y="715"/>
                  </a:lnTo>
                  <a:lnTo>
                    <a:pt x="691" y="715"/>
                  </a:lnTo>
                  <a:lnTo>
                    <a:pt x="691" y="4906"/>
                  </a:lnTo>
                  <a:lnTo>
                    <a:pt x="3525" y="4906"/>
                  </a:lnTo>
                  <a:lnTo>
                    <a:pt x="35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 name="Google Shape;1219;p71"/>
          <p:cNvGrpSpPr/>
          <p:nvPr/>
        </p:nvGrpSpPr>
        <p:grpSpPr>
          <a:xfrm>
            <a:off x="2742961" y="2611647"/>
            <a:ext cx="396977" cy="396977"/>
            <a:chOff x="2519187" y="2701977"/>
            <a:chExt cx="445541" cy="445541"/>
          </a:xfrm>
        </p:grpSpPr>
        <p:sp>
          <p:nvSpPr>
            <p:cNvPr id="1220" name="Google Shape;1220;p71"/>
            <p:cNvSpPr/>
            <p:nvPr/>
          </p:nvSpPr>
          <p:spPr>
            <a:xfrm>
              <a:off x="2729038" y="2701977"/>
              <a:ext cx="25802" cy="27632"/>
            </a:xfrm>
            <a:custGeom>
              <a:rect b="b" l="l" r="r" t="t"/>
              <a:pathLst>
                <a:path extrusionOk="0" h="740" w="691">
                  <a:moveTo>
                    <a:pt x="0" y="1"/>
                  </a:moveTo>
                  <a:lnTo>
                    <a:pt x="0" y="739"/>
                  </a:lnTo>
                  <a:lnTo>
                    <a:pt x="691" y="739"/>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71"/>
            <p:cNvSpPr/>
            <p:nvPr/>
          </p:nvSpPr>
          <p:spPr>
            <a:xfrm>
              <a:off x="2729038" y="3120819"/>
              <a:ext cx="25802" cy="26698"/>
            </a:xfrm>
            <a:custGeom>
              <a:rect b="b" l="l" r="r" t="t"/>
              <a:pathLst>
                <a:path extrusionOk="0" h="715" w="691">
                  <a:moveTo>
                    <a:pt x="0" y="1"/>
                  </a:moveTo>
                  <a:lnTo>
                    <a:pt x="0" y="715"/>
                  </a:lnTo>
                  <a:lnTo>
                    <a:pt x="691" y="715"/>
                  </a:lnTo>
                  <a:lnTo>
                    <a:pt x="691" y="1"/>
                  </a:lnTo>
                  <a:cubicBezTo>
                    <a:pt x="572" y="24"/>
                    <a:pt x="453" y="24"/>
                    <a:pt x="358" y="24"/>
                  </a:cubicBezTo>
                  <a:cubicBezTo>
                    <a:pt x="238" y="24"/>
                    <a:pt x="119" y="2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1"/>
            <p:cNvSpPr/>
            <p:nvPr/>
          </p:nvSpPr>
          <p:spPr>
            <a:xfrm>
              <a:off x="2519187" y="2911865"/>
              <a:ext cx="27594" cy="25802"/>
            </a:xfrm>
            <a:custGeom>
              <a:rect b="b" l="l" r="r" t="t"/>
              <a:pathLst>
                <a:path extrusionOk="0" h="691" w="739">
                  <a:moveTo>
                    <a:pt x="0" y="0"/>
                  </a:moveTo>
                  <a:lnTo>
                    <a:pt x="0" y="691"/>
                  </a:lnTo>
                  <a:lnTo>
                    <a:pt x="738" y="691"/>
                  </a:lnTo>
                  <a:cubicBezTo>
                    <a:pt x="738" y="572"/>
                    <a:pt x="715" y="476"/>
                    <a:pt x="715" y="357"/>
                  </a:cubicBezTo>
                  <a:cubicBezTo>
                    <a:pt x="715" y="238"/>
                    <a:pt x="715" y="119"/>
                    <a:pt x="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1"/>
            <p:cNvSpPr/>
            <p:nvPr/>
          </p:nvSpPr>
          <p:spPr>
            <a:xfrm>
              <a:off x="2870407" y="2760675"/>
              <a:ext cx="36519" cy="35622"/>
            </a:xfrm>
            <a:custGeom>
              <a:rect b="b" l="l" r="r" t="t"/>
              <a:pathLst>
                <a:path extrusionOk="0" h="954" w="978">
                  <a:moveTo>
                    <a:pt x="477" y="1"/>
                  </a:moveTo>
                  <a:lnTo>
                    <a:pt x="1" y="453"/>
                  </a:lnTo>
                  <a:cubicBezTo>
                    <a:pt x="191" y="596"/>
                    <a:pt x="358" y="763"/>
                    <a:pt x="501" y="953"/>
                  </a:cubicBezTo>
                  <a:lnTo>
                    <a:pt x="977" y="501"/>
                  </a:lnTo>
                  <a:lnTo>
                    <a:pt x="4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1"/>
            <p:cNvSpPr/>
            <p:nvPr/>
          </p:nvSpPr>
          <p:spPr>
            <a:xfrm>
              <a:off x="2754803" y="2729571"/>
              <a:ext cx="115642" cy="164520"/>
            </a:xfrm>
            <a:custGeom>
              <a:rect b="b" l="l" r="r" t="t"/>
              <a:pathLst>
                <a:path extrusionOk="0" h="4406" w="3097">
                  <a:moveTo>
                    <a:pt x="1" y="0"/>
                  </a:moveTo>
                  <a:lnTo>
                    <a:pt x="1" y="4406"/>
                  </a:lnTo>
                  <a:lnTo>
                    <a:pt x="3097" y="1286"/>
                  </a:lnTo>
                  <a:cubicBezTo>
                    <a:pt x="2263" y="548"/>
                    <a:pt x="1192" y="72"/>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71"/>
            <p:cNvSpPr/>
            <p:nvPr/>
          </p:nvSpPr>
          <p:spPr>
            <a:xfrm>
              <a:off x="2651669" y="2834496"/>
              <a:ext cx="77406" cy="77406"/>
            </a:xfrm>
            <a:custGeom>
              <a:rect b="b" l="l" r="r" t="t"/>
              <a:pathLst>
                <a:path extrusionOk="0" h="2073" w="2073">
                  <a:moveTo>
                    <a:pt x="2072" y="0"/>
                  </a:moveTo>
                  <a:cubicBezTo>
                    <a:pt x="1858" y="24"/>
                    <a:pt x="1644" y="96"/>
                    <a:pt x="1453" y="191"/>
                  </a:cubicBezTo>
                  <a:cubicBezTo>
                    <a:pt x="1548" y="524"/>
                    <a:pt x="1453" y="929"/>
                    <a:pt x="1191" y="1191"/>
                  </a:cubicBezTo>
                  <a:cubicBezTo>
                    <a:pt x="981" y="1384"/>
                    <a:pt x="719" y="1499"/>
                    <a:pt x="453" y="1499"/>
                  </a:cubicBezTo>
                  <a:cubicBezTo>
                    <a:pt x="357" y="1499"/>
                    <a:pt x="261" y="1484"/>
                    <a:pt x="167" y="1453"/>
                  </a:cubicBezTo>
                  <a:cubicBezTo>
                    <a:pt x="96" y="1643"/>
                    <a:pt x="24" y="1858"/>
                    <a:pt x="0" y="2072"/>
                  </a:cubicBezTo>
                  <a:lnTo>
                    <a:pt x="2072" y="2072"/>
                  </a:lnTo>
                  <a:lnTo>
                    <a:pt x="20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71"/>
            <p:cNvSpPr/>
            <p:nvPr/>
          </p:nvSpPr>
          <p:spPr>
            <a:xfrm>
              <a:off x="2653462" y="2837932"/>
              <a:ext cx="29349" cy="26399"/>
            </a:xfrm>
            <a:custGeom>
              <a:rect b="b" l="l" r="r" t="t"/>
              <a:pathLst>
                <a:path extrusionOk="0" h="707" w="786">
                  <a:moveTo>
                    <a:pt x="381" y="0"/>
                  </a:moveTo>
                  <a:cubicBezTo>
                    <a:pt x="296" y="0"/>
                    <a:pt x="211" y="31"/>
                    <a:pt x="143" y="99"/>
                  </a:cubicBezTo>
                  <a:cubicBezTo>
                    <a:pt x="0" y="242"/>
                    <a:pt x="0" y="456"/>
                    <a:pt x="143" y="599"/>
                  </a:cubicBezTo>
                  <a:cubicBezTo>
                    <a:pt x="214" y="670"/>
                    <a:pt x="304" y="706"/>
                    <a:pt x="393" y="706"/>
                  </a:cubicBezTo>
                  <a:cubicBezTo>
                    <a:pt x="482" y="706"/>
                    <a:pt x="572" y="670"/>
                    <a:pt x="643" y="599"/>
                  </a:cubicBezTo>
                  <a:cubicBezTo>
                    <a:pt x="786" y="456"/>
                    <a:pt x="786" y="242"/>
                    <a:pt x="643" y="99"/>
                  </a:cubicBezTo>
                  <a:cubicBezTo>
                    <a:pt x="568" y="37"/>
                    <a:pt x="474" y="0"/>
                    <a:pt x="3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71"/>
            <p:cNvSpPr/>
            <p:nvPr/>
          </p:nvSpPr>
          <p:spPr>
            <a:xfrm>
              <a:off x="2754803" y="2937629"/>
              <a:ext cx="182331" cy="183227"/>
            </a:xfrm>
            <a:custGeom>
              <a:rect b="b" l="l" r="r" t="t"/>
              <a:pathLst>
                <a:path extrusionOk="0" h="4907" w="4883">
                  <a:moveTo>
                    <a:pt x="2787" y="1"/>
                  </a:moveTo>
                  <a:cubicBezTo>
                    <a:pt x="2740" y="358"/>
                    <a:pt x="2644" y="715"/>
                    <a:pt x="2478" y="1025"/>
                  </a:cubicBezTo>
                  <a:cubicBezTo>
                    <a:pt x="2621" y="1215"/>
                    <a:pt x="2668" y="1430"/>
                    <a:pt x="2668" y="1644"/>
                  </a:cubicBezTo>
                  <a:cubicBezTo>
                    <a:pt x="2668" y="1906"/>
                    <a:pt x="2573" y="2168"/>
                    <a:pt x="2382" y="2382"/>
                  </a:cubicBezTo>
                  <a:cubicBezTo>
                    <a:pt x="2172" y="2580"/>
                    <a:pt x="1902" y="2683"/>
                    <a:pt x="1635" y="2683"/>
                  </a:cubicBezTo>
                  <a:cubicBezTo>
                    <a:pt x="1420" y="2683"/>
                    <a:pt x="1206" y="2616"/>
                    <a:pt x="1025" y="2477"/>
                  </a:cubicBezTo>
                  <a:cubicBezTo>
                    <a:pt x="715" y="2644"/>
                    <a:pt x="358" y="2739"/>
                    <a:pt x="1" y="2787"/>
                  </a:cubicBezTo>
                  <a:lnTo>
                    <a:pt x="1" y="4907"/>
                  </a:lnTo>
                  <a:cubicBezTo>
                    <a:pt x="2621" y="4740"/>
                    <a:pt x="4716" y="2620"/>
                    <a:pt x="48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71"/>
            <p:cNvSpPr/>
            <p:nvPr/>
          </p:nvSpPr>
          <p:spPr>
            <a:xfrm>
              <a:off x="2546744" y="2729571"/>
              <a:ext cx="182331" cy="182331"/>
            </a:xfrm>
            <a:custGeom>
              <a:rect b="b" l="l" r="r" t="t"/>
              <a:pathLst>
                <a:path extrusionOk="0" h="4883" w="4883">
                  <a:moveTo>
                    <a:pt x="4882" y="0"/>
                  </a:moveTo>
                  <a:cubicBezTo>
                    <a:pt x="2263" y="167"/>
                    <a:pt x="167" y="2263"/>
                    <a:pt x="0" y="4882"/>
                  </a:cubicBezTo>
                  <a:lnTo>
                    <a:pt x="2096" y="4882"/>
                  </a:lnTo>
                  <a:cubicBezTo>
                    <a:pt x="2144" y="4525"/>
                    <a:pt x="2239" y="4192"/>
                    <a:pt x="2406" y="3858"/>
                  </a:cubicBezTo>
                  <a:cubicBezTo>
                    <a:pt x="2120" y="3453"/>
                    <a:pt x="2144" y="2882"/>
                    <a:pt x="2501" y="2525"/>
                  </a:cubicBezTo>
                  <a:cubicBezTo>
                    <a:pt x="2712" y="2314"/>
                    <a:pt x="2981" y="2212"/>
                    <a:pt x="3249" y="2212"/>
                  </a:cubicBezTo>
                  <a:cubicBezTo>
                    <a:pt x="3464" y="2212"/>
                    <a:pt x="3678" y="2278"/>
                    <a:pt x="3858" y="2405"/>
                  </a:cubicBezTo>
                  <a:cubicBezTo>
                    <a:pt x="4168" y="2239"/>
                    <a:pt x="4525" y="2143"/>
                    <a:pt x="4882" y="2120"/>
                  </a:cubicBezTo>
                  <a:lnTo>
                    <a:pt x="4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71"/>
            <p:cNvSpPr/>
            <p:nvPr/>
          </p:nvSpPr>
          <p:spPr>
            <a:xfrm>
              <a:off x="2801067" y="2985537"/>
              <a:ext cx="29387" cy="26399"/>
            </a:xfrm>
            <a:custGeom>
              <a:rect b="b" l="l" r="r" t="t"/>
              <a:pathLst>
                <a:path extrusionOk="0" h="707" w="787">
                  <a:moveTo>
                    <a:pt x="396" y="1"/>
                  </a:moveTo>
                  <a:cubicBezTo>
                    <a:pt x="306" y="1"/>
                    <a:pt x="218" y="37"/>
                    <a:pt x="143" y="99"/>
                  </a:cubicBezTo>
                  <a:lnTo>
                    <a:pt x="143" y="123"/>
                  </a:lnTo>
                  <a:cubicBezTo>
                    <a:pt x="0" y="242"/>
                    <a:pt x="0" y="480"/>
                    <a:pt x="143" y="599"/>
                  </a:cubicBezTo>
                  <a:cubicBezTo>
                    <a:pt x="215" y="671"/>
                    <a:pt x="304" y="706"/>
                    <a:pt x="393" y="706"/>
                  </a:cubicBezTo>
                  <a:cubicBezTo>
                    <a:pt x="483" y="706"/>
                    <a:pt x="572" y="671"/>
                    <a:pt x="643" y="599"/>
                  </a:cubicBezTo>
                  <a:cubicBezTo>
                    <a:pt x="786" y="456"/>
                    <a:pt x="786" y="242"/>
                    <a:pt x="643" y="99"/>
                  </a:cubicBezTo>
                  <a:cubicBezTo>
                    <a:pt x="564" y="31"/>
                    <a:pt x="479" y="1"/>
                    <a:pt x="3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71"/>
            <p:cNvSpPr/>
            <p:nvPr/>
          </p:nvSpPr>
          <p:spPr>
            <a:xfrm>
              <a:off x="2754803" y="2938525"/>
              <a:ext cx="77406" cy="76510"/>
            </a:xfrm>
            <a:custGeom>
              <a:rect b="b" l="l" r="r" t="t"/>
              <a:pathLst>
                <a:path extrusionOk="0" h="2049" w="2073">
                  <a:moveTo>
                    <a:pt x="1" y="1"/>
                  </a:moveTo>
                  <a:lnTo>
                    <a:pt x="1" y="2049"/>
                  </a:lnTo>
                  <a:cubicBezTo>
                    <a:pt x="215" y="2025"/>
                    <a:pt x="430" y="1977"/>
                    <a:pt x="620" y="1882"/>
                  </a:cubicBezTo>
                  <a:cubicBezTo>
                    <a:pt x="525" y="1525"/>
                    <a:pt x="620" y="1144"/>
                    <a:pt x="882" y="882"/>
                  </a:cubicBezTo>
                  <a:cubicBezTo>
                    <a:pt x="1089" y="674"/>
                    <a:pt x="1347" y="580"/>
                    <a:pt x="1609" y="580"/>
                  </a:cubicBezTo>
                  <a:cubicBezTo>
                    <a:pt x="1708" y="580"/>
                    <a:pt x="1808" y="594"/>
                    <a:pt x="1906" y="620"/>
                  </a:cubicBezTo>
                  <a:cubicBezTo>
                    <a:pt x="1978" y="405"/>
                    <a:pt x="2049" y="215"/>
                    <a:pt x="2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71"/>
            <p:cNvSpPr/>
            <p:nvPr/>
          </p:nvSpPr>
          <p:spPr>
            <a:xfrm>
              <a:off x="2833963" y="2796260"/>
              <a:ext cx="103170" cy="115642"/>
            </a:xfrm>
            <a:custGeom>
              <a:rect b="b" l="l" r="r" t="t"/>
              <a:pathLst>
                <a:path extrusionOk="0" h="3097" w="2763">
                  <a:moveTo>
                    <a:pt x="1477" y="0"/>
                  </a:moveTo>
                  <a:lnTo>
                    <a:pt x="0" y="1477"/>
                  </a:lnTo>
                  <a:cubicBezTo>
                    <a:pt x="358" y="1953"/>
                    <a:pt x="596" y="2501"/>
                    <a:pt x="667" y="3096"/>
                  </a:cubicBezTo>
                  <a:lnTo>
                    <a:pt x="2763" y="3096"/>
                  </a:lnTo>
                  <a:cubicBezTo>
                    <a:pt x="2691" y="1905"/>
                    <a:pt x="2215" y="834"/>
                    <a:pt x="1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71"/>
            <p:cNvSpPr/>
            <p:nvPr/>
          </p:nvSpPr>
          <p:spPr>
            <a:xfrm>
              <a:off x="2773510" y="2870044"/>
              <a:ext cx="58698" cy="41858"/>
            </a:xfrm>
            <a:custGeom>
              <a:rect b="b" l="l" r="r" t="t"/>
              <a:pathLst>
                <a:path extrusionOk="0" h="1121" w="1572">
                  <a:moveTo>
                    <a:pt x="1119" y="1"/>
                  </a:moveTo>
                  <a:lnTo>
                    <a:pt x="0" y="1120"/>
                  </a:lnTo>
                  <a:lnTo>
                    <a:pt x="1572" y="1120"/>
                  </a:lnTo>
                  <a:cubicBezTo>
                    <a:pt x="1524" y="715"/>
                    <a:pt x="1357" y="334"/>
                    <a:pt x="11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71"/>
            <p:cNvSpPr/>
            <p:nvPr/>
          </p:nvSpPr>
          <p:spPr>
            <a:xfrm>
              <a:off x="2651669" y="2938525"/>
              <a:ext cx="77406" cy="76510"/>
            </a:xfrm>
            <a:custGeom>
              <a:rect b="b" l="l" r="r" t="t"/>
              <a:pathLst>
                <a:path extrusionOk="0" h="2049" w="2073">
                  <a:moveTo>
                    <a:pt x="0" y="1"/>
                  </a:moveTo>
                  <a:cubicBezTo>
                    <a:pt x="143" y="1048"/>
                    <a:pt x="1001" y="1906"/>
                    <a:pt x="2072" y="2049"/>
                  </a:cubicBezTo>
                  <a:lnTo>
                    <a:pt x="20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71"/>
            <p:cNvSpPr/>
            <p:nvPr/>
          </p:nvSpPr>
          <p:spPr>
            <a:xfrm>
              <a:off x="2598311" y="3042555"/>
              <a:ext cx="25839" cy="25839"/>
            </a:xfrm>
            <a:custGeom>
              <a:rect b="b" l="l" r="r" t="t"/>
              <a:pathLst>
                <a:path extrusionOk="0" h="692" w="692">
                  <a:moveTo>
                    <a:pt x="358" y="1"/>
                  </a:moveTo>
                  <a:cubicBezTo>
                    <a:pt x="167" y="1"/>
                    <a:pt x="1" y="168"/>
                    <a:pt x="1" y="358"/>
                  </a:cubicBezTo>
                  <a:cubicBezTo>
                    <a:pt x="1" y="549"/>
                    <a:pt x="167" y="691"/>
                    <a:pt x="358" y="691"/>
                  </a:cubicBezTo>
                  <a:cubicBezTo>
                    <a:pt x="525" y="691"/>
                    <a:pt x="691" y="549"/>
                    <a:pt x="691" y="358"/>
                  </a:cubicBezTo>
                  <a:cubicBezTo>
                    <a:pt x="691" y="168"/>
                    <a:pt x="525" y="1"/>
                    <a:pt x="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1"/>
            <p:cNvSpPr/>
            <p:nvPr/>
          </p:nvSpPr>
          <p:spPr>
            <a:xfrm>
              <a:off x="2546744" y="2937629"/>
              <a:ext cx="182331" cy="183227"/>
            </a:xfrm>
            <a:custGeom>
              <a:rect b="b" l="l" r="r" t="t"/>
              <a:pathLst>
                <a:path extrusionOk="0" h="4907" w="4883">
                  <a:moveTo>
                    <a:pt x="0" y="1"/>
                  </a:moveTo>
                  <a:cubicBezTo>
                    <a:pt x="72" y="953"/>
                    <a:pt x="358" y="1834"/>
                    <a:pt x="858" y="2573"/>
                  </a:cubicBezTo>
                  <a:cubicBezTo>
                    <a:pt x="1048" y="2287"/>
                    <a:pt x="1382" y="2120"/>
                    <a:pt x="1739" y="2120"/>
                  </a:cubicBezTo>
                  <a:cubicBezTo>
                    <a:pt x="2310" y="2120"/>
                    <a:pt x="2787" y="2573"/>
                    <a:pt x="2787" y="3168"/>
                  </a:cubicBezTo>
                  <a:cubicBezTo>
                    <a:pt x="2787" y="3525"/>
                    <a:pt x="2596" y="3835"/>
                    <a:pt x="2310" y="4025"/>
                  </a:cubicBezTo>
                  <a:cubicBezTo>
                    <a:pt x="3049" y="4525"/>
                    <a:pt x="3930" y="4859"/>
                    <a:pt x="4882" y="4907"/>
                  </a:cubicBezTo>
                  <a:lnTo>
                    <a:pt x="4882" y="2787"/>
                  </a:lnTo>
                  <a:cubicBezTo>
                    <a:pt x="3430" y="2620"/>
                    <a:pt x="2263" y="1453"/>
                    <a:pt x="2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71"/>
            <p:cNvSpPr/>
            <p:nvPr/>
          </p:nvSpPr>
          <p:spPr>
            <a:xfrm>
              <a:off x="2937096" y="2911865"/>
              <a:ext cx="27632" cy="25802"/>
            </a:xfrm>
            <a:custGeom>
              <a:rect b="b" l="l" r="r" t="t"/>
              <a:pathLst>
                <a:path extrusionOk="0" h="691" w="740">
                  <a:moveTo>
                    <a:pt x="1" y="0"/>
                  </a:moveTo>
                  <a:cubicBezTo>
                    <a:pt x="1" y="119"/>
                    <a:pt x="25" y="238"/>
                    <a:pt x="25" y="357"/>
                  </a:cubicBezTo>
                  <a:cubicBezTo>
                    <a:pt x="25" y="476"/>
                    <a:pt x="1" y="596"/>
                    <a:pt x="1" y="691"/>
                  </a:cubicBezTo>
                  <a:lnTo>
                    <a:pt x="739" y="691"/>
                  </a:lnTo>
                  <a:lnTo>
                    <a:pt x="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71"/>
          <p:cNvGrpSpPr/>
          <p:nvPr/>
        </p:nvGrpSpPr>
        <p:grpSpPr>
          <a:xfrm>
            <a:off x="2742961" y="3255820"/>
            <a:ext cx="325646" cy="396977"/>
            <a:chOff x="2519187" y="3424954"/>
            <a:chExt cx="365484" cy="445541"/>
          </a:xfrm>
        </p:grpSpPr>
        <p:sp>
          <p:nvSpPr>
            <p:cNvPr id="1238" name="Google Shape;1238;p71"/>
            <p:cNvSpPr/>
            <p:nvPr/>
          </p:nvSpPr>
          <p:spPr>
            <a:xfrm>
              <a:off x="2609886" y="3583649"/>
              <a:ext cx="195662" cy="195251"/>
            </a:xfrm>
            <a:custGeom>
              <a:rect b="b" l="l" r="r" t="t"/>
              <a:pathLst>
                <a:path extrusionOk="0" h="5229" w="5240">
                  <a:moveTo>
                    <a:pt x="4861" y="1"/>
                  </a:moveTo>
                  <a:cubicBezTo>
                    <a:pt x="4769" y="1"/>
                    <a:pt x="4680" y="37"/>
                    <a:pt x="4620" y="108"/>
                  </a:cubicBezTo>
                  <a:lnTo>
                    <a:pt x="3453" y="1251"/>
                  </a:lnTo>
                  <a:lnTo>
                    <a:pt x="3453" y="1275"/>
                  </a:lnTo>
                  <a:lnTo>
                    <a:pt x="738" y="37"/>
                  </a:lnTo>
                  <a:lnTo>
                    <a:pt x="405" y="346"/>
                  </a:lnTo>
                  <a:lnTo>
                    <a:pt x="2382" y="2323"/>
                  </a:lnTo>
                  <a:lnTo>
                    <a:pt x="1143" y="3561"/>
                  </a:lnTo>
                  <a:lnTo>
                    <a:pt x="286" y="3442"/>
                  </a:lnTo>
                  <a:lnTo>
                    <a:pt x="0" y="3752"/>
                  </a:lnTo>
                  <a:lnTo>
                    <a:pt x="905" y="4299"/>
                  </a:lnTo>
                  <a:lnTo>
                    <a:pt x="1477" y="5228"/>
                  </a:lnTo>
                  <a:lnTo>
                    <a:pt x="1762" y="4919"/>
                  </a:lnTo>
                  <a:lnTo>
                    <a:pt x="1643" y="4061"/>
                  </a:lnTo>
                  <a:lnTo>
                    <a:pt x="2882" y="2823"/>
                  </a:lnTo>
                  <a:lnTo>
                    <a:pt x="4858" y="4799"/>
                  </a:lnTo>
                  <a:lnTo>
                    <a:pt x="5192" y="4466"/>
                  </a:lnTo>
                  <a:lnTo>
                    <a:pt x="3953" y="1751"/>
                  </a:lnTo>
                  <a:lnTo>
                    <a:pt x="5120" y="584"/>
                  </a:lnTo>
                  <a:cubicBezTo>
                    <a:pt x="5239" y="465"/>
                    <a:pt x="5239" y="227"/>
                    <a:pt x="5120" y="108"/>
                  </a:cubicBezTo>
                  <a:cubicBezTo>
                    <a:pt x="5049" y="37"/>
                    <a:pt x="4954" y="1"/>
                    <a:pt x="48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71"/>
            <p:cNvSpPr/>
            <p:nvPr/>
          </p:nvSpPr>
          <p:spPr>
            <a:xfrm>
              <a:off x="2519187" y="3424954"/>
              <a:ext cx="365484" cy="445541"/>
            </a:xfrm>
            <a:custGeom>
              <a:rect b="b" l="l" r="r" t="t"/>
              <a:pathLst>
                <a:path extrusionOk="0" h="11932" w="9788">
                  <a:moveTo>
                    <a:pt x="6716" y="691"/>
                  </a:moveTo>
                  <a:cubicBezTo>
                    <a:pt x="6859" y="691"/>
                    <a:pt x="7002" y="810"/>
                    <a:pt x="7002" y="976"/>
                  </a:cubicBezTo>
                  <a:lnTo>
                    <a:pt x="7002" y="2096"/>
                  </a:lnTo>
                  <a:lnTo>
                    <a:pt x="2786" y="2096"/>
                  </a:lnTo>
                  <a:lnTo>
                    <a:pt x="2786" y="976"/>
                  </a:lnTo>
                  <a:cubicBezTo>
                    <a:pt x="2786" y="810"/>
                    <a:pt x="2929" y="691"/>
                    <a:pt x="3072" y="691"/>
                  </a:cubicBezTo>
                  <a:close/>
                  <a:moveTo>
                    <a:pt x="3025" y="3453"/>
                  </a:moveTo>
                  <a:lnTo>
                    <a:pt x="5739" y="4691"/>
                  </a:lnTo>
                  <a:lnTo>
                    <a:pt x="6573" y="3858"/>
                  </a:lnTo>
                  <a:cubicBezTo>
                    <a:pt x="6763" y="3667"/>
                    <a:pt x="7031" y="3572"/>
                    <a:pt x="7302" y="3572"/>
                  </a:cubicBezTo>
                  <a:cubicBezTo>
                    <a:pt x="7573" y="3572"/>
                    <a:pt x="7847" y="3667"/>
                    <a:pt x="8049" y="3858"/>
                  </a:cubicBezTo>
                  <a:cubicBezTo>
                    <a:pt x="8454" y="4287"/>
                    <a:pt x="8454" y="4953"/>
                    <a:pt x="8049" y="5358"/>
                  </a:cubicBezTo>
                  <a:lnTo>
                    <a:pt x="7216" y="6168"/>
                  </a:lnTo>
                  <a:lnTo>
                    <a:pt x="8454" y="8883"/>
                  </a:lnTo>
                  <a:lnTo>
                    <a:pt x="7287" y="10050"/>
                  </a:lnTo>
                  <a:lnTo>
                    <a:pt x="5311" y="8073"/>
                  </a:lnTo>
                  <a:lnTo>
                    <a:pt x="4834" y="8573"/>
                  </a:lnTo>
                  <a:lnTo>
                    <a:pt x="4954" y="9431"/>
                  </a:lnTo>
                  <a:lnTo>
                    <a:pt x="3763" y="10621"/>
                  </a:lnTo>
                  <a:lnTo>
                    <a:pt x="2834" y="9073"/>
                  </a:lnTo>
                  <a:lnTo>
                    <a:pt x="1286" y="8145"/>
                  </a:lnTo>
                  <a:lnTo>
                    <a:pt x="2477" y="6954"/>
                  </a:lnTo>
                  <a:lnTo>
                    <a:pt x="3334" y="7073"/>
                  </a:lnTo>
                  <a:lnTo>
                    <a:pt x="3834" y="6597"/>
                  </a:lnTo>
                  <a:lnTo>
                    <a:pt x="1858" y="4620"/>
                  </a:lnTo>
                  <a:lnTo>
                    <a:pt x="3025" y="3453"/>
                  </a:lnTo>
                  <a:close/>
                  <a:moveTo>
                    <a:pt x="3072" y="0"/>
                  </a:moveTo>
                  <a:cubicBezTo>
                    <a:pt x="2524" y="0"/>
                    <a:pt x="2096" y="429"/>
                    <a:pt x="2096" y="976"/>
                  </a:cubicBezTo>
                  <a:lnTo>
                    <a:pt x="2096" y="2096"/>
                  </a:lnTo>
                  <a:lnTo>
                    <a:pt x="0" y="2096"/>
                  </a:lnTo>
                  <a:lnTo>
                    <a:pt x="0" y="11931"/>
                  </a:lnTo>
                  <a:lnTo>
                    <a:pt x="9788" y="11931"/>
                  </a:lnTo>
                  <a:lnTo>
                    <a:pt x="9788" y="2096"/>
                  </a:lnTo>
                  <a:lnTo>
                    <a:pt x="7692" y="2096"/>
                  </a:lnTo>
                  <a:lnTo>
                    <a:pt x="7692" y="976"/>
                  </a:lnTo>
                  <a:cubicBezTo>
                    <a:pt x="7692" y="429"/>
                    <a:pt x="7264" y="0"/>
                    <a:pt x="67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 name="Google Shape;1240;p71"/>
          <p:cNvGrpSpPr/>
          <p:nvPr/>
        </p:nvGrpSpPr>
        <p:grpSpPr>
          <a:xfrm>
            <a:off x="1435652" y="1403416"/>
            <a:ext cx="348636" cy="396977"/>
            <a:chOff x="1051949" y="1345937"/>
            <a:chExt cx="391286" cy="445541"/>
          </a:xfrm>
        </p:grpSpPr>
        <p:sp>
          <p:nvSpPr>
            <p:cNvPr id="1241" name="Google Shape;1241;p71"/>
            <p:cNvSpPr/>
            <p:nvPr/>
          </p:nvSpPr>
          <p:spPr>
            <a:xfrm>
              <a:off x="1051949" y="1345937"/>
              <a:ext cx="182331" cy="131624"/>
            </a:xfrm>
            <a:custGeom>
              <a:rect b="b" l="l" r="r" t="t"/>
              <a:pathLst>
                <a:path extrusionOk="0" h="3525" w="4883">
                  <a:moveTo>
                    <a:pt x="3144" y="1429"/>
                  </a:moveTo>
                  <a:lnTo>
                    <a:pt x="3144" y="2120"/>
                  </a:lnTo>
                  <a:lnTo>
                    <a:pt x="1739" y="2120"/>
                  </a:lnTo>
                  <a:lnTo>
                    <a:pt x="1739" y="1429"/>
                  </a:lnTo>
                  <a:close/>
                  <a:moveTo>
                    <a:pt x="0" y="0"/>
                  </a:moveTo>
                  <a:lnTo>
                    <a:pt x="0" y="3525"/>
                  </a:lnTo>
                  <a:lnTo>
                    <a:pt x="4882" y="3525"/>
                  </a:lnTo>
                  <a:lnTo>
                    <a:pt x="4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1"/>
            <p:cNvSpPr/>
            <p:nvPr/>
          </p:nvSpPr>
          <p:spPr>
            <a:xfrm>
              <a:off x="1260904" y="1345937"/>
              <a:ext cx="182331" cy="131624"/>
            </a:xfrm>
            <a:custGeom>
              <a:rect b="b" l="l" r="r" t="t"/>
              <a:pathLst>
                <a:path extrusionOk="0" h="3525" w="4883">
                  <a:moveTo>
                    <a:pt x="3144" y="1429"/>
                  </a:moveTo>
                  <a:lnTo>
                    <a:pt x="3144" y="2120"/>
                  </a:lnTo>
                  <a:lnTo>
                    <a:pt x="1739" y="2120"/>
                  </a:lnTo>
                  <a:lnTo>
                    <a:pt x="1739" y="1429"/>
                  </a:lnTo>
                  <a:close/>
                  <a:moveTo>
                    <a:pt x="1" y="0"/>
                  </a:moveTo>
                  <a:lnTo>
                    <a:pt x="1" y="3525"/>
                  </a:lnTo>
                  <a:lnTo>
                    <a:pt x="4883" y="3525"/>
                  </a:lnTo>
                  <a:lnTo>
                    <a:pt x="48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1"/>
            <p:cNvSpPr/>
            <p:nvPr/>
          </p:nvSpPr>
          <p:spPr>
            <a:xfrm>
              <a:off x="1208441" y="1503325"/>
              <a:ext cx="78302" cy="78265"/>
            </a:xfrm>
            <a:custGeom>
              <a:rect b="b" l="l" r="r" t="t"/>
              <a:pathLst>
                <a:path extrusionOk="0" h="2096" w="2097">
                  <a:moveTo>
                    <a:pt x="1048" y="0"/>
                  </a:moveTo>
                  <a:cubicBezTo>
                    <a:pt x="477" y="0"/>
                    <a:pt x="1" y="476"/>
                    <a:pt x="1" y="1048"/>
                  </a:cubicBezTo>
                  <a:cubicBezTo>
                    <a:pt x="1" y="1643"/>
                    <a:pt x="477" y="2096"/>
                    <a:pt x="1048" y="2096"/>
                  </a:cubicBezTo>
                  <a:cubicBezTo>
                    <a:pt x="1620" y="2096"/>
                    <a:pt x="2096" y="1643"/>
                    <a:pt x="2096" y="1048"/>
                  </a:cubicBezTo>
                  <a:cubicBezTo>
                    <a:pt x="2096" y="476"/>
                    <a:pt x="1620" y="0"/>
                    <a:pt x="1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1"/>
            <p:cNvSpPr/>
            <p:nvPr/>
          </p:nvSpPr>
          <p:spPr>
            <a:xfrm>
              <a:off x="1182639" y="1581553"/>
              <a:ext cx="130765" cy="209925"/>
            </a:xfrm>
            <a:custGeom>
              <a:rect b="b" l="l" r="r" t="t"/>
              <a:pathLst>
                <a:path extrusionOk="0" h="5622" w="3502">
                  <a:moveTo>
                    <a:pt x="1739" y="1"/>
                  </a:moveTo>
                  <a:cubicBezTo>
                    <a:pt x="787" y="1"/>
                    <a:pt x="1" y="787"/>
                    <a:pt x="1" y="1763"/>
                  </a:cubicBezTo>
                  <a:lnTo>
                    <a:pt x="1" y="3502"/>
                  </a:lnTo>
                  <a:lnTo>
                    <a:pt x="692" y="3502"/>
                  </a:lnTo>
                  <a:lnTo>
                    <a:pt x="692" y="5621"/>
                  </a:lnTo>
                  <a:lnTo>
                    <a:pt x="2787" y="5621"/>
                  </a:lnTo>
                  <a:lnTo>
                    <a:pt x="2787" y="3502"/>
                  </a:lnTo>
                  <a:lnTo>
                    <a:pt x="3502" y="3502"/>
                  </a:lnTo>
                  <a:lnTo>
                    <a:pt x="3502" y="1763"/>
                  </a:lnTo>
                  <a:cubicBezTo>
                    <a:pt x="3502" y="787"/>
                    <a:pt x="2716" y="1"/>
                    <a:pt x="1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1"/>
            <p:cNvSpPr/>
            <p:nvPr/>
          </p:nvSpPr>
          <p:spPr>
            <a:xfrm>
              <a:off x="1051949" y="1503325"/>
              <a:ext cx="52500" cy="288153"/>
            </a:xfrm>
            <a:custGeom>
              <a:rect b="b" l="l" r="r" t="t"/>
              <a:pathLst>
                <a:path extrusionOk="0" h="7717" w="1406">
                  <a:moveTo>
                    <a:pt x="0" y="0"/>
                  </a:moveTo>
                  <a:lnTo>
                    <a:pt x="0" y="7716"/>
                  </a:lnTo>
                  <a:lnTo>
                    <a:pt x="1405" y="7716"/>
                  </a:lnTo>
                  <a:lnTo>
                    <a:pt x="14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1"/>
            <p:cNvSpPr/>
            <p:nvPr/>
          </p:nvSpPr>
          <p:spPr>
            <a:xfrm>
              <a:off x="1391631" y="1503325"/>
              <a:ext cx="51604" cy="288153"/>
            </a:xfrm>
            <a:custGeom>
              <a:rect b="b" l="l" r="r" t="t"/>
              <a:pathLst>
                <a:path extrusionOk="0" h="7717" w="1382">
                  <a:moveTo>
                    <a:pt x="0" y="0"/>
                  </a:moveTo>
                  <a:lnTo>
                    <a:pt x="0" y="7716"/>
                  </a:lnTo>
                  <a:lnTo>
                    <a:pt x="1382" y="7716"/>
                  </a:lnTo>
                  <a:lnTo>
                    <a:pt x="13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7" name="Google Shape;1247;p71"/>
          <p:cNvGrpSpPr/>
          <p:nvPr/>
        </p:nvGrpSpPr>
        <p:grpSpPr>
          <a:xfrm>
            <a:off x="2742961" y="3889313"/>
            <a:ext cx="396977" cy="397310"/>
            <a:chOff x="2519187" y="4135945"/>
            <a:chExt cx="445541" cy="445914"/>
          </a:xfrm>
        </p:grpSpPr>
        <p:sp>
          <p:nvSpPr>
            <p:cNvPr id="1248" name="Google Shape;1248;p71"/>
            <p:cNvSpPr/>
            <p:nvPr/>
          </p:nvSpPr>
          <p:spPr>
            <a:xfrm>
              <a:off x="2808161" y="4423537"/>
              <a:ext cx="156567" cy="158322"/>
            </a:xfrm>
            <a:custGeom>
              <a:rect b="b" l="l" r="r" t="t"/>
              <a:pathLst>
                <a:path extrusionOk="0" h="4240" w="4193">
                  <a:moveTo>
                    <a:pt x="2549" y="1144"/>
                  </a:moveTo>
                  <a:lnTo>
                    <a:pt x="3049" y="1644"/>
                  </a:lnTo>
                  <a:lnTo>
                    <a:pt x="2597" y="2096"/>
                  </a:lnTo>
                  <a:lnTo>
                    <a:pt x="3049" y="2549"/>
                  </a:lnTo>
                  <a:lnTo>
                    <a:pt x="2549" y="3049"/>
                  </a:lnTo>
                  <a:lnTo>
                    <a:pt x="2096" y="2596"/>
                  </a:lnTo>
                  <a:lnTo>
                    <a:pt x="1644" y="3049"/>
                  </a:lnTo>
                  <a:lnTo>
                    <a:pt x="1144" y="2549"/>
                  </a:lnTo>
                  <a:lnTo>
                    <a:pt x="1596" y="2096"/>
                  </a:lnTo>
                  <a:lnTo>
                    <a:pt x="1144" y="1644"/>
                  </a:lnTo>
                  <a:lnTo>
                    <a:pt x="1644" y="1144"/>
                  </a:lnTo>
                  <a:lnTo>
                    <a:pt x="2096" y="1596"/>
                  </a:lnTo>
                  <a:lnTo>
                    <a:pt x="2549" y="1144"/>
                  </a:lnTo>
                  <a:close/>
                  <a:moveTo>
                    <a:pt x="2096" y="1"/>
                  </a:moveTo>
                  <a:cubicBezTo>
                    <a:pt x="930" y="1"/>
                    <a:pt x="1" y="929"/>
                    <a:pt x="1" y="2096"/>
                  </a:cubicBezTo>
                  <a:cubicBezTo>
                    <a:pt x="1" y="3239"/>
                    <a:pt x="930" y="4240"/>
                    <a:pt x="2096" y="4240"/>
                  </a:cubicBezTo>
                  <a:cubicBezTo>
                    <a:pt x="3263" y="4240"/>
                    <a:pt x="4192" y="3239"/>
                    <a:pt x="4192" y="2096"/>
                  </a:cubicBezTo>
                  <a:cubicBezTo>
                    <a:pt x="4192" y="929"/>
                    <a:pt x="3240" y="1"/>
                    <a:pt x="20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1"/>
            <p:cNvSpPr/>
            <p:nvPr/>
          </p:nvSpPr>
          <p:spPr>
            <a:xfrm>
              <a:off x="2533414" y="4139455"/>
              <a:ext cx="381503" cy="375715"/>
            </a:xfrm>
            <a:custGeom>
              <a:rect b="b" l="l" r="r" t="t"/>
              <a:pathLst>
                <a:path extrusionOk="0" h="10062" w="10217">
                  <a:moveTo>
                    <a:pt x="8828" y="0"/>
                  </a:moveTo>
                  <a:cubicBezTo>
                    <a:pt x="8474" y="0"/>
                    <a:pt x="8126" y="158"/>
                    <a:pt x="7883" y="440"/>
                  </a:cubicBezTo>
                  <a:lnTo>
                    <a:pt x="2644" y="6442"/>
                  </a:lnTo>
                  <a:lnTo>
                    <a:pt x="977" y="6108"/>
                  </a:lnTo>
                  <a:lnTo>
                    <a:pt x="0" y="7108"/>
                  </a:lnTo>
                  <a:lnTo>
                    <a:pt x="1977" y="8085"/>
                  </a:lnTo>
                  <a:lnTo>
                    <a:pt x="2953" y="10061"/>
                  </a:lnTo>
                  <a:lnTo>
                    <a:pt x="3953" y="9061"/>
                  </a:lnTo>
                  <a:lnTo>
                    <a:pt x="3620" y="7418"/>
                  </a:lnTo>
                  <a:lnTo>
                    <a:pt x="9621" y="2179"/>
                  </a:lnTo>
                  <a:cubicBezTo>
                    <a:pt x="10145" y="1726"/>
                    <a:pt x="10217" y="917"/>
                    <a:pt x="9669" y="369"/>
                  </a:cubicBezTo>
                  <a:lnTo>
                    <a:pt x="9693" y="369"/>
                  </a:lnTo>
                  <a:cubicBezTo>
                    <a:pt x="9440" y="116"/>
                    <a:pt x="9131" y="0"/>
                    <a:pt x="88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1"/>
            <p:cNvSpPr/>
            <p:nvPr/>
          </p:nvSpPr>
          <p:spPr>
            <a:xfrm>
              <a:off x="2519187" y="4135945"/>
              <a:ext cx="211643" cy="170270"/>
            </a:xfrm>
            <a:custGeom>
              <a:rect b="b" l="l" r="r" t="t"/>
              <a:pathLst>
                <a:path extrusionOk="0" h="4560" w="5668">
                  <a:moveTo>
                    <a:pt x="1112" y="0"/>
                  </a:moveTo>
                  <a:cubicBezTo>
                    <a:pt x="928" y="0"/>
                    <a:pt x="751" y="69"/>
                    <a:pt x="619" y="201"/>
                  </a:cubicBezTo>
                  <a:lnTo>
                    <a:pt x="0" y="820"/>
                  </a:lnTo>
                  <a:lnTo>
                    <a:pt x="3810" y="4559"/>
                  </a:lnTo>
                  <a:lnTo>
                    <a:pt x="5668" y="2440"/>
                  </a:lnTo>
                  <a:lnTo>
                    <a:pt x="1453" y="82"/>
                  </a:lnTo>
                  <a:cubicBezTo>
                    <a:pt x="1343" y="27"/>
                    <a:pt x="1226" y="0"/>
                    <a:pt x="11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1"/>
            <p:cNvSpPr/>
            <p:nvPr/>
          </p:nvSpPr>
          <p:spPr>
            <a:xfrm>
              <a:off x="2742368" y="4317716"/>
              <a:ext cx="123633" cy="126321"/>
            </a:xfrm>
            <a:custGeom>
              <a:rect b="b" l="l" r="r" t="t"/>
              <a:pathLst>
                <a:path extrusionOk="0" h="3383" w="3311">
                  <a:moveTo>
                    <a:pt x="2120" y="1"/>
                  </a:moveTo>
                  <a:lnTo>
                    <a:pt x="1" y="1858"/>
                  </a:lnTo>
                  <a:lnTo>
                    <a:pt x="1525" y="3382"/>
                  </a:lnTo>
                  <a:cubicBezTo>
                    <a:pt x="1930" y="2763"/>
                    <a:pt x="2573" y="2334"/>
                    <a:pt x="3311" y="2192"/>
                  </a:cubicBezTo>
                  <a:lnTo>
                    <a:pt x="21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1"/>
            <p:cNvSpPr/>
            <p:nvPr/>
          </p:nvSpPr>
          <p:spPr>
            <a:xfrm>
              <a:off x="2867756" y="4339074"/>
              <a:ext cx="47160" cy="56047"/>
            </a:xfrm>
            <a:custGeom>
              <a:rect b="b" l="l" r="r" t="t"/>
              <a:pathLst>
                <a:path extrusionOk="0" h="1501" w="1263">
                  <a:moveTo>
                    <a:pt x="500" y="0"/>
                  </a:moveTo>
                  <a:cubicBezTo>
                    <a:pt x="322" y="0"/>
                    <a:pt x="143" y="72"/>
                    <a:pt x="0" y="215"/>
                  </a:cubicBezTo>
                  <a:lnTo>
                    <a:pt x="691" y="1500"/>
                  </a:lnTo>
                  <a:lnTo>
                    <a:pt x="1001" y="1191"/>
                  </a:lnTo>
                  <a:cubicBezTo>
                    <a:pt x="1263" y="929"/>
                    <a:pt x="1263" y="476"/>
                    <a:pt x="1001" y="215"/>
                  </a:cubicBezTo>
                  <a:cubicBezTo>
                    <a:pt x="858" y="72"/>
                    <a:pt x="679" y="0"/>
                    <a:pt x="5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1"/>
            <p:cNvSpPr/>
            <p:nvPr/>
          </p:nvSpPr>
          <p:spPr>
            <a:xfrm>
              <a:off x="2653462" y="4136094"/>
              <a:ext cx="58698" cy="44733"/>
            </a:xfrm>
            <a:custGeom>
              <a:rect b="b" l="l" r="r" t="t"/>
              <a:pathLst>
                <a:path extrusionOk="0" h="1198" w="1572">
                  <a:moveTo>
                    <a:pt x="798" y="1"/>
                  </a:moveTo>
                  <a:cubicBezTo>
                    <a:pt x="619" y="1"/>
                    <a:pt x="441" y="66"/>
                    <a:pt x="310" y="197"/>
                  </a:cubicBezTo>
                  <a:lnTo>
                    <a:pt x="0" y="507"/>
                  </a:lnTo>
                  <a:lnTo>
                    <a:pt x="1286" y="1197"/>
                  </a:lnTo>
                  <a:cubicBezTo>
                    <a:pt x="1572" y="911"/>
                    <a:pt x="1572" y="483"/>
                    <a:pt x="1286" y="197"/>
                  </a:cubicBezTo>
                  <a:cubicBezTo>
                    <a:pt x="1155" y="66"/>
                    <a:pt x="976" y="1"/>
                    <a:pt x="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4" name="Google Shape;1254;p71"/>
          <p:cNvGrpSpPr/>
          <p:nvPr/>
        </p:nvGrpSpPr>
        <p:grpSpPr>
          <a:xfrm>
            <a:off x="2078993" y="1997617"/>
            <a:ext cx="397775" cy="396977"/>
            <a:chOff x="1773993" y="2012830"/>
            <a:chExt cx="446437" cy="445541"/>
          </a:xfrm>
        </p:grpSpPr>
        <p:sp>
          <p:nvSpPr>
            <p:cNvPr id="1255" name="Google Shape;1255;p71"/>
            <p:cNvSpPr/>
            <p:nvPr/>
          </p:nvSpPr>
          <p:spPr>
            <a:xfrm>
              <a:off x="1905616" y="2012830"/>
              <a:ext cx="183190" cy="184124"/>
            </a:xfrm>
            <a:custGeom>
              <a:rect b="b" l="l" r="r" t="t"/>
              <a:pathLst>
                <a:path extrusionOk="0" h="4931" w="4906">
                  <a:moveTo>
                    <a:pt x="2810" y="1406"/>
                  </a:moveTo>
                  <a:lnTo>
                    <a:pt x="2810" y="2096"/>
                  </a:lnTo>
                  <a:lnTo>
                    <a:pt x="3501" y="2096"/>
                  </a:lnTo>
                  <a:lnTo>
                    <a:pt x="3501" y="2811"/>
                  </a:lnTo>
                  <a:lnTo>
                    <a:pt x="2096" y="2811"/>
                  </a:lnTo>
                  <a:lnTo>
                    <a:pt x="2096" y="1406"/>
                  </a:lnTo>
                  <a:close/>
                  <a:moveTo>
                    <a:pt x="2453" y="1"/>
                  </a:moveTo>
                  <a:cubicBezTo>
                    <a:pt x="1096" y="1"/>
                    <a:pt x="0" y="1096"/>
                    <a:pt x="0" y="2454"/>
                  </a:cubicBezTo>
                  <a:cubicBezTo>
                    <a:pt x="0" y="3811"/>
                    <a:pt x="1096" y="4930"/>
                    <a:pt x="2453" y="4930"/>
                  </a:cubicBezTo>
                  <a:cubicBezTo>
                    <a:pt x="3810" y="4930"/>
                    <a:pt x="4906" y="3787"/>
                    <a:pt x="4906" y="2454"/>
                  </a:cubicBezTo>
                  <a:cubicBezTo>
                    <a:pt x="4906" y="1096"/>
                    <a:pt x="3810" y="1"/>
                    <a:pt x="2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1"/>
            <p:cNvSpPr/>
            <p:nvPr/>
          </p:nvSpPr>
          <p:spPr>
            <a:xfrm>
              <a:off x="1773993" y="2354304"/>
              <a:ext cx="446437" cy="104067"/>
            </a:xfrm>
            <a:custGeom>
              <a:rect b="b" l="l" r="r" t="t"/>
              <a:pathLst>
                <a:path extrusionOk="0" h="2787" w="11956">
                  <a:moveTo>
                    <a:pt x="1" y="1"/>
                  </a:moveTo>
                  <a:lnTo>
                    <a:pt x="1" y="1406"/>
                  </a:lnTo>
                  <a:lnTo>
                    <a:pt x="1429" y="1406"/>
                  </a:lnTo>
                  <a:lnTo>
                    <a:pt x="1429" y="2096"/>
                  </a:lnTo>
                  <a:lnTo>
                    <a:pt x="739" y="2096"/>
                  </a:lnTo>
                  <a:lnTo>
                    <a:pt x="739" y="2787"/>
                  </a:lnTo>
                  <a:lnTo>
                    <a:pt x="2834" y="2787"/>
                  </a:lnTo>
                  <a:lnTo>
                    <a:pt x="2834" y="2096"/>
                  </a:lnTo>
                  <a:lnTo>
                    <a:pt x="2120" y="2096"/>
                  </a:lnTo>
                  <a:lnTo>
                    <a:pt x="2120" y="1406"/>
                  </a:lnTo>
                  <a:lnTo>
                    <a:pt x="4240" y="1406"/>
                  </a:lnTo>
                  <a:lnTo>
                    <a:pt x="4240" y="2096"/>
                  </a:lnTo>
                  <a:lnTo>
                    <a:pt x="3525" y="2096"/>
                  </a:lnTo>
                  <a:lnTo>
                    <a:pt x="3525" y="2787"/>
                  </a:lnTo>
                  <a:lnTo>
                    <a:pt x="5621" y="2787"/>
                  </a:lnTo>
                  <a:lnTo>
                    <a:pt x="5621" y="2096"/>
                  </a:lnTo>
                  <a:lnTo>
                    <a:pt x="4930" y="2096"/>
                  </a:lnTo>
                  <a:lnTo>
                    <a:pt x="4930" y="1406"/>
                  </a:lnTo>
                  <a:lnTo>
                    <a:pt x="7026" y="1406"/>
                  </a:lnTo>
                  <a:lnTo>
                    <a:pt x="7026" y="2096"/>
                  </a:lnTo>
                  <a:lnTo>
                    <a:pt x="6335" y="2096"/>
                  </a:lnTo>
                  <a:lnTo>
                    <a:pt x="6335" y="2787"/>
                  </a:lnTo>
                  <a:lnTo>
                    <a:pt x="8431" y="2787"/>
                  </a:lnTo>
                  <a:lnTo>
                    <a:pt x="8431" y="2096"/>
                  </a:lnTo>
                  <a:lnTo>
                    <a:pt x="7716" y="2096"/>
                  </a:lnTo>
                  <a:lnTo>
                    <a:pt x="7716" y="1406"/>
                  </a:lnTo>
                  <a:lnTo>
                    <a:pt x="9812" y="1406"/>
                  </a:lnTo>
                  <a:lnTo>
                    <a:pt x="9812" y="2096"/>
                  </a:lnTo>
                  <a:lnTo>
                    <a:pt x="9122" y="2096"/>
                  </a:lnTo>
                  <a:lnTo>
                    <a:pt x="9122" y="2787"/>
                  </a:lnTo>
                  <a:lnTo>
                    <a:pt x="11217" y="2787"/>
                  </a:lnTo>
                  <a:lnTo>
                    <a:pt x="11217" y="2096"/>
                  </a:lnTo>
                  <a:lnTo>
                    <a:pt x="10527" y="2096"/>
                  </a:lnTo>
                  <a:lnTo>
                    <a:pt x="10527" y="1406"/>
                  </a:lnTo>
                  <a:lnTo>
                    <a:pt x="11955" y="1406"/>
                  </a:lnTo>
                  <a:lnTo>
                    <a:pt x="119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1"/>
            <p:cNvSpPr/>
            <p:nvPr/>
          </p:nvSpPr>
          <p:spPr>
            <a:xfrm>
              <a:off x="1773993" y="2222718"/>
              <a:ext cx="92529" cy="105822"/>
            </a:xfrm>
            <a:custGeom>
              <a:rect b="b" l="l" r="r" t="t"/>
              <a:pathLst>
                <a:path extrusionOk="0" h="2834" w="2478">
                  <a:moveTo>
                    <a:pt x="739" y="0"/>
                  </a:moveTo>
                  <a:cubicBezTo>
                    <a:pt x="358" y="0"/>
                    <a:pt x="1" y="310"/>
                    <a:pt x="1" y="691"/>
                  </a:cubicBezTo>
                  <a:lnTo>
                    <a:pt x="1" y="2834"/>
                  </a:lnTo>
                  <a:lnTo>
                    <a:pt x="2477" y="2834"/>
                  </a:lnTo>
                  <a:lnTo>
                    <a:pt x="2477" y="691"/>
                  </a:lnTo>
                  <a:cubicBezTo>
                    <a:pt x="2477" y="310"/>
                    <a:pt x="2168" y="0"/>
                    <a:pt x="1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1"/>
            <p:cNvSpPr/>
            <p:nvPr/>
          </p:nvSpPr>
          <p:spPr>
            <a:xfrm>
              <a:off x="1893145" y="2222718"/>
              <a:ext cx="90736" cy="105822"/>
            </a:xfrm>
            <a:custGeom>
              <a:rect b="b" l="l" r="r" t="t"/>
              <a:pathLst>
                <a:path extrusionOk="0" h="2834" w="2430">
                  <a:moveTo>
                    <a:pt x="691" y="0"/>
                  </a:moveTo>
                  <a:cubicBezTo>
                    <a:pt x="310" y="0"/>
                    <a:pt x="1" y="310"/>
                    <a:pt x="1" y="691"/>
                  </a:cubicBezTo>
                  <a:lnTo>
                    <a:pt x="1" y="2834"/>
                  </a:lnTo>
                  <a:lnTo>
                    <a:pt x="2430" y="2834"/>
                  </a:lnTo>
                  <a:lnTo>
                    <a:pt x="2430" y="691"/>
                  </a:lnTo>
                  <a:cubicBezTo>
                    <a:pt x="2430" y="310"/>
                    <a:pt x="2120" y="0"/>
                    <a:pt x="17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1"/>
            <p:cNvSpPr/>
            <p:nvPr/>
          </p:nvSpPr>
          <p:spPr>
            <a:xfrm>
              <a:off x="2010542" y="2222718"/>
              <a:ext cx="90736" cy="105822"/>
            </a:xfrm>
            <a:custGeom>
              <a:rect b="b" l="l" r="r" t="t"/>
              <a:pathLst>
                <a:path extrusionOk="0" h="2834" w="2430">
                  <a:moveTo>
                    <a:pt x="691" y="0"/>
                  </a:moveTo>
                  <a:cubicBezTo>
                    <a:pt x="310" y="0"/>
                    <a:pt x="0" y="310"/>
                    <a:pt x="0" y="691"/>
                  </a:cubicBezTo>
                  <a:lnTo>
                    <a:pt x="0" y="2834"/>
                  </a:lnTo>
                  <a:lnTo>
                    <a:pt x="2429" y="2834"/>
                  </a:lnTo>
                  <a:lnTo>
                    <a:pt x="2429" y="691"/>
                  </a:lnTo>
                  <a:cubicBezTo>
                    <a:pt x="2429" y="310"/>
                    <a:pt x="2120" y="0"/>
                    <a:pt x="17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71"/>
            <p:cNvSpPr/>
            <p:nvPr/>
          </p:nvSpPr>
          <p:spPr>
            <a:xfrm>
              <a:off x="2127901" y="2222718"/>
              <a:ext cx="92529" cy="105822"/>
            </a:xfrm>
            <a:custGeom>
              <a:rect b="b" l="l" r="r" t="t"/>
              <a:pathLst>
                <a:path extrusionOk="0" h="2834" w="2478">
                  <a:moveTo>
                    <a:pt x="691" y="0"/>
                  </a:moveTo>
                  <a:cubicBezTo>
                    <a:pt x="310" y="0"/>
                    <a:pt x="1" y="310"/>
                    <a:pt x="1" y="691"/>
                  </a:cubicBezTo>
                  <a:lnTo>
                    <a:pt x="1" y="2834"/>
                  </a:lnTo>
                  <a:lnTo>
                    <a:pt x="2477" y="2834"/>
                  </a:lnTo>
                  <a:lnTo>
                    <a:pt x="2477" y="691"/>
                  </a:lnTo>
                  <a:cubicBezTo>
                    <a:pt x="2477" y="310"/>
                    <a:pt x="2120" y="0"/>
                    <a:pt x="17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 name="Google Shape;1261;p71"/>
          <p:cNvGrpSpPr/>
          <p:nvPr/>
        </p:nvGrpSpPr>
        <p:grpSpPr>
          <a:xfrm>
            <a:off x="2078993" y="2602166"/>
            <a:ext cx="397775" cy="396977"/>
            <a:chOff x="1773993" y="2691335"/>
            <a:chExt cx="446437" cy="445541"/>
          </a:xfrm>
        </p:grpSpPr>
        <p:sp>
          <p:nvSpPr>
            <p:cNvPr id="1262" name="Google Shape;1262;p71"/>
            <p:cNvSpPr/>
            <p:nvPr/>
          </p:nvSpPr>
          <p:spPr>
            <a:xfrm>
              <a:off x="1932277" y="2851374"/>
              <a:ext cx="60491" cy="84538"/>
            </a:xfrm>
            <a:custGeom>
              <a:rect b="b" l="l" r="r" t="t"/>
              <a:pathLst>
                <a:path extrusionOk="0" h="2264" w="1620">
                  <a:moveTo>
                    <a:pt x="1" y="1"/>
                  </a:moveTo>
                  <a:lnTo>
                    <a:pt x="1" y="2263"/>
                  </a:lnTo>
                  <a:lnTo>
                    <a:pt x="263" y="2001"/>
                  </a:lnTo>
                  <a:lnTo>
                    <a:pt x="1120" y="2120"/>
                  </a:lnTo>
                  <a:lnTo>
                    <a:pt x="1620" y="1620"/>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1"/>
            <p:cNvSpPr/>
            <p:nvPr/>
          </p:nvSpPr>
          <p:spPr>
            <a:xfrm>
              <a:off x="1932277" y="2695778"/>
              <a:ext cx="129869" cy="144954"/>
            </a:xfrm>
            <a:custGeom>
              <a:rect b="b" l="l" r="r" t="t"/>
              <a:pathLst>
                <a:path extrusionOk="0" h="3882" w="3478">
                  <a:moveTo>
                    <a:pt x="1" y="0"/>
                  </a:moveTo>
                  <a:lnTo>
                    <a:pt x="1" y="3453"/>
                  </a:lnTo>
                  <a:lnTo>
                    <a:pt x="810" y="2644"/>
                  </a:lnTo>
                  <a:lnTo>
                    <a:pt x="3477" y="3882"/>
                  </a:lnTo>
                  <a:lnTo>
                    <a:pt x="3477" y="3858"/>
                  </a:lnTo>
                  <a:lnTo>
                    <a:pt x="3477" y="1167"/>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1"/>
            <p:cNvSpPr/>
            <p:nvPr/>
          </p:nvSpPr>
          <p:spPr>
            <a:xfrm>
              <a:off x="2141232" y="2691335"/>
              <a:ext cx="79198" cy="80057"/>
            </a:xfrm>
            <a:custGeom>
              <a:rect b="b" l="l" r="r" t="t"/>
              <a:pathLst>
                <a:path extrusionOk="0" h="2144" w="2121">
                  <a:moveTo>
                    <a:pt x="2120" y="0"/>
                  </a:moveTo>
                  <a:lnTo>
                    <a:pt x="1" y="738"/>
                  </a:lnTo>
                  <a:cubicBezTo>
                    <a:pt x="1" y="881"/>
                    <a:pt x="25" y="1048"/>
                    <a:pt x="72" y="1191"/>
                  </a:cubicBezTo>
                  <a:cubicBezTo>
                    <a:pt x="263" y="1739"/>
                    <a:pt x="811" y="2143"/>
                    <a:pt x="1382" y="2143"/>
                  </a:cubicBezTo>
                  <a:cubicBezTo>
                    <a:pt x="1644" y="2143"/>
                    <a:pt x="1906" y="2048"/>
                    <a:pt x="2120" y="1929"/>
                  </a:cubicBezTo>
                  <a:lnTo>
                    <a:pt x="21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1"/>
            <p:cNvSpPr/>
            <p:nvPr/>
          </p:nvSpPr>
          <p:spPr>
            <a:xfrm>
              <a:off x="1932277" y="2966979"/>
              <a:ext cx="130765" cy="165454"/>
            </a:xfrm>
            <a:custGeom>
              <a:rect b="b" l="l" r="r" t="t"/>
              <a:pathLst>
                <a:path extrusionOk="0" h="4431" w="3502">
                  <a:moveTo>
                    <a:pt x="3096" y="1"/>
                  </a:moveTo>
                  <a:lnTo>
                    <a:pt x="2620" y="501"/>
                  </a:lnTo>
                  <a:lnTo>
                    <a:pt x="2739" y="1358"/>
                  </a:lnTo>
                  <a:lnTo>
                    <a:pt x="1548" y="2549"/>
                  </a:lnTo>
                  <a:lnTo>
                    <a:pt x="620" y="1001"/>
                  </a:lnTo>
                  <a:lnTo>
                    <a:pt x="1" y="620"/>
                  </a:lnTo>
                  <a:lnTo>
                    <a:pt x="1" y="3287"/>
                  </a:lnTo>
                  <a:lnTo>
                    <a:pt x="3501" y="4430"/>
                  </a:lnTo>
                  <a:lnTo>
                    <a:pt x="3501" y="405"/>
                  </a:lnTo>
                  <a:lnTo>
                    <a:pt x="3477" y="382"/>
                  </a:lnTo>
                  <a:lnTo>
                    <a:pt x="30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1"/>
            <p:cNvSpPr/>
            <p:nvPr/>
          </p:nvSpPr>
          <p:spPr>
            <a:xfrm>
              <a:off x="1773993" y="2695778"/>
              <a:ext cx="131661" cy="394833"/>
            </a:xfrm>
            <a:custGeom>
              <a:rect b="b" l="l" r="r" t="t"/>
              <a:pathLst>
                <a:path extrusionOk="0" h="10574" w="3526">
                  <a:moveTo>
                    <a:pt x="3525" y="0"/>
                  </a:moveTo>
                  <a:lnTo>
                    <a:pt x="1" y="1405"/>
                  </a:lnTo>
                  <a:lnTo>
                    <a:pt x="1" y="6954"/>
                  </a:lnTo>
                  <a:cubicBezTo>
                    <a:pt x="155" y="6918"/>
                    <a:pt x="286" y="6906"/>
                    <a:pt x="396" y="6906"/>
                  </a:cubicBezTo>
                  <a:cubicBezTo>
                    <a:pt x="507" y="6906"/>
                    <a:pt x="596" y="6918"/>
                    <a:pt x="667" y="6930"/>
                  </a:cubicBezTo>
                  <a:cubicBezTo>
                    <a:pt x="1501" y="7097"/>
                    <a:pt x="2120" y="7811"/>
                    <a:pt x="2120" y="8669"/>
                  </a:cubicBezTo>
                  <a:lnTo>
                    <a:pt x="2120" y="9050"/>
                  </a:lnTo>
                  <a:cubicBezTo>
                    <a:pt x="2787" y="9169"/>
                    <a:pt x="3335" y="9693"/>
                    <a:pt x="3477" y="10360"/>
                  </a:cubicBezTo>
                  <a:cubicBezTo>
                    <a:pt x="3501" y="10407"/>
                    <a:pt x="3501" y="10479"/>
                    <a:pt x="3525" y="10574"/>
                  </a:cubicBezTo>
                  <a:lnTo>
                    <a:pt x="3525" y="10550"/>
                  </a:lnTo>
                  <a:lnTo>
                    <a:pt x="35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1"/>
            <p:cNvSpPr/>
            <p:nvPr/>
          </p:nvSpPr>
          <p:spPr>
            <a:xfrm>
              <a:off x="1940268" y="2824937"/>
              <a:ext cx="196558" cy="194541"/>
            </a:xfrm>
            <a:custGeom>
              <a:rect b="b" l="l" r="r" t="t"/>
              <a:pathLst>
                <a:path extrusionOk="0" h="5210" w="5264">
                  <a:moveTo>
                    <a:pt x="4871" y="0"/>
                  </a:moveTo>
                  <a:cubicBezTo>
                    <a:pt x="4782" y="0"/>
                    <a:pt x="4692" y="30"/>
                    <a:pt x="4621" y="90"/>
                  </a:cubicBezTo>
                  <a:lnTo>
                    <a:pt x="3454" y="1256"/>
                  </a:lnTo>
                  <a:lnTo>
                    <a:pt x="739" y="18"/>
                  </a:lnTo>
                  <a:lnTo>
                    <a:pt x="406" y="352"/>
                  </a:lnTo>
                  <a:lnTo>
                    <a:pt x="2382" y="2328"/>
                  </a:lnTo>
                  <a:lnTo>
                    <a:pt x="1144" y="3566"/>
                  </a:lnTo>
                  <a:lnTo>
                    <a:pt x="287" y="3424"/>
                  </a:lnTo>
                  <a:lnTo>
                    <a:pt x="1" y="3733"/>
                  </a:lnTo>
                  <a:lnTo>
                    <a:pt x="906" y="4281"/>
                  </a:lnTo>
                  <a:lnTo>
                    <a:pt x="1477" y="5210"/>
                  </a:lnTo>
                  <a:lnTo>
                    <a:pt x="1763" y="4924"/>
                  </a:lnTo>
                  <a:lnTo>
                    <a:pt x="1644" y="4043"/>
                  </a:lnTo>
                  <a:lnTo>
                    <a:pt x="2882" y="2828"/>
                  </a:lnTo>
                  <a:lnTo>
                    <a:pt x="4859" y="4805"/>
                  </a:lnTo>
                  <a:lnTo>
                    <a:pt x="5192" y="4471"/>
                  </a:lnTo>
                  <a:lnTo>
                    <a:pt x="3954" y="1757"/>
                  </a:lnTo>
                  <a:lnTo>
                    <a:pt x="5121" y="590"/>
                  </a:lnTo>
                  <a:cubicBezTo>
                    <a:pt x="5264" y="447"/>
                    <a:pt x="5264" y="232"/>
                    <a:pt x="5121" y="90"/>
                  </a:cubicBezTo>
                  <a:cubicBezTo>
                    <a:pt x="5050" y="30"/>
                    <a:pt x="4960" y="0"/>
                    <a:pt x="48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1"/>
            <p:cNvSpPr/>
            <p:nvPr/>
          </p:nvSpPr>
          <p:spPr>
            <a:xfrm>
              <a:off x="2087910" y="2727779"/>
              <a:ext cx="131624" cy="403757"/>
            </a:xfrm>
            <a:custGeom>
              <a:rect b="b" l="l" r="r" t="t"/>
              <a:pathLst>
                <a:path extrusionOk="0" h="10813" w="3525">
                  <a:moveTo>
                    <a:pt x="738" y="1"/>
                  </a:moveTo>
                  <a:lnTo>
                    <a:pt x="24" y="286"/>
                  </a:lnTo>
                  <a:lnTo>
                    <a:pt x="24" y="2358"/>
                  </a:lnTo>
                  <a:lnTo>
                    <a:pt x="167" y="2215"/>
                  </a:lnTo>
                  <a:cubicBezTo>
                    <a:pt x="369" y="2013"/>
                    <a:pt x="643" y="1912"/>
                    <a:pt x="914" y="1912"/>
                  </a:cubicBezTo>
                  <a:cubicBezTo>
                    <a:pt x="1185" y="1912"/>
                    <a:pt x="1453" y="2013"/>
                    <a:pt x="1643" y="2215"/>
                  </a:cubicBezTo>
                  <a:cubicBezTo>
                    <a:pt x="2048" y="2620"/>
                    <a:pt x="2048" y="3287"/>
                    <a:pt x="1643" y="3692"/>
                  </a:cubicBezTo>
                  <a:lnTo>
                    <a:pt x="834" y="4501"/>
                  </a:lnTo>
                  <a:lnTo>
                    <a:pt x="2072" y="7240"/>
                  </a:lnTo>
                  <a:lnTo>
                    <a:pt x="905" y="8383"/>
                  </a:lnTo>
                  <a:lnTo>
                    <a:pt x="0" y="7502"/>
                  </a:lnTo>
                  <a:lnTo>
                    <a:pt x="0" y="10812"/>
                  </a:lnTo>
                  <a:lnTo>
                    <a:pt x="3525" y="9431"/>
                  </a:lnTo>
                  <a:lnTo>
                    <a:pt x="3525" y="1739"/>
                  </a:lnTo>
                  <a:cubicBezTo>
                    <a:pt x="3310" y="1810"/>
                    <a:pt x="3048" y="1858"/>
                    <a:pt x="2810" y="1858"/>
                  </a:cubicBezTo>
                  <a:cubicBezTo>
                    <a:pt x="1929" y="1858"/>
                    <a:pt x="1143" y="1287"/>
                    <a:pt x="834" y="453"/>
                  </a:cubicBezTo>
                  <a:cubicBezTo>
                    <a:pt x="786" y="310"/>
                    <a:pt x="762" y="143"/>
                    <a:pt x="7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1"/>
            <p:cNvSpPr/>
            <p:nvPr/>
          </p:nvSpPr>
          <p:spPr>
            <a:xfrm>
              <a:off x="1773993" y="2979973"/>
              <a:ext cx="105859" cy="156903"/>
            </a:xfrm>
            <a:custGeom>
              <a:rect b="b" l="l" r="r" t="t"/>
              <a:pathLst>
                <a:path extrusionOk="0" h="4202" w="2835">
                  <a:moveTo>
                    <a:pt x="410" y="1"/>
                  </a:moveTo>
                  <a:cubicBezTo>
                    <a:pt x="280" y="1"/>
                    <a:pt x="140" y="23"/>
                    <a:pt x="1" y="57"/>
                  </a:cubicBezTo>
                  <a:lnTo>
                    <a:pt x="1" y="4201"/>
                  </a:lnTo>
                  <a:lnTo>
                    <a:pt x="2834" y="3201"/>
                  </a:lnTo>
                  <a:cubicBezTo>
                    <a:pt x="2834" y="3106"/>
                    <a:pt x="2834" y="2987"/>
                    <a:pt x="2811" y="2891"/>
                  </a:cubicBezTo>
                  <a:lnTo>
                    <a:pt x="2811" y="2915"/>
                  </a:lnTo>
                  <a:cubicBezTo>
                    <a:pt x="2692" y="2439"/>
                    <a:pt x="2263" y="2106"/>
                    <a:pt x="1787" y="2106"/>
                  </a:cubicBezTo>
                  <a:lnTo>
                    <a:pt x="1429" y="2106"/>
                  </a:lnTo>
                  <a:lnTo>
                    <a:pt x="1429" y="1058"/>
                  </a:lnTo>
                  <a:cubicBezTo>
                    <a:pt x="1429" y="534"/>
                    <a:pt x="1048" y="105"/>
                    <a:pt x="548" y="10"/>
                  </a:cubicBezTo>
                  <a:cubicBezTo>
                    <a:pt x="504" y="3"/>
                    <a:pt x="457" y="1"/>
                    <a:pt x="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71"/>
          <p:cNvGrpSpPr/>
          <p:nvPr/>
        </p:nvGrpSpPr>
        <p:grpSpPr>
          <a:xfrm>
            <a:off x="2078993" y="3265302"/>
            <a:ext cx="397775" cy="349434"/>
            <a:chOff x="1773993" y="3435596"/>
            <a:chExt cx="446437" cy="392182"/>
          </a:xfrm>
        </p:grpSpPr>
        <p:sp>
          <p:nvSpPr>
            <p:cNvPr id="1271" name="Google Shape;1271;p71"/>
            <p:cNvSpPr/>
            <p:nvPr/>
          </p:nvSpPr>
          <p:spPr>
            <a:xfrm>
              <a:off x="1853154" y="3540521"/>
              <a:ext cx="130727" cy="182331"/>
            </a:xfrm>
            <a:custGeom>
              <a:rect b="b" l="l" r="r" t="t"/>
              <a:pathLst>
                <a:path extrusionOk="0" h="4883" w="3501">
                  <a:moveTo>
                    <a:pt x="2120" y="1382"/>
                  </a:moveTo>
                  <a:lnTo>
                    <a:pt x="2120" y="3502"/>
                  </a:lnTo>
                  <a:lnTo>
                    <a:pt x="1405" y="3502"/>
                  </a:lnTo>
                  <a:lnTo>
                    <a:pt x="1405" y="1382"/>
                  </a:lnTo>
                  <a:close/>
                  <a:moveTo>
                    <a:pt x="0" y="1"/>
                  </a:moveTo>
                  <a:lnTo>
                    <a:pt x="0" y="4883"/>
                  </a:lnTo>
                  <a:lnTo>
                    <a:pt x="3501" y="4883"/>
                  </a:lnTo>
                  <a:lnTo>
                    <a:pt x="3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1"/>
            <p:cNvSpPr/>
            <p:nvPr/>
          </p:nvSpPr>
          <p:spPr>
            <a:xfrm>
              <a:off x="2010542" y="3540521"/>
              <a:ext cx="130727" cy="182331"/>
            </a:xfrm>
            <a:custGeom>
              <a:rect b="b" l="l" r="r" t="t"/>
              <a:pathLst>
                <a:path extrusionOk="0" h="4883" w="3501">
                  <a:moveTo>
                    <a:pt x="2096" y="1382"/>
                  </a:moveTo>
                  <a:lnTo>
                    <a:pt x="2096" y="3478"/>
                  </a:lnTo>
                  <a:lnTo>
                    <a:pt x="1381" y="3478"/>
                  </a:lnTo>
                  <a:lnTo>
                    <a:pt x="1381" y="1382"/>
                  </a:lnTo>
                  <a:close/>
                  <a:moveTo>
                    <a:pt x="1667" y="1"/>
                  </a:moveTo>
                  <a:lnTo>
                    <a:pt x="0" y="834"/>
                  </a:lnTo>
                  <a:lnTo>
                    <a:pt x="0" y="4049"/>
                  </a:lnTo>
                  <a:lnTo>
                    <a:pt x="1667" y="4883"/>
                  </a:lnTo>
                  <a:lnTo>
                    <a:pt x="3501" y="4883"/>
                  </a:lnTo>
                  <a:lnTo>
                    <a:pt x="3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1"/>
            <p:cNvSpPr/>
            <p:nvPr/>
          </p:nvSpPr>
          <p:spPr>
            <a:xfrm>
              <a:off x="1983844" y="3435596"/>
              <a:ext cx="26735" cy="52500"/>
            </a:xfrm>
            <a:custGeom>
              <a:rect b="b" l="l" r="r" t="t"/>
              <a:pathLst>
                <a:path extrusionOk="0" h="1406" w="716">
                  <a:moveTo>
                    <a:pt x="1" y="1"/>
                  </a:moveTo>
                  <a:lnTo>
                    <a:pt x="1" y="1406"/>
                  </a:lnTo>
                  <a:lnTo>
                    <a:pt x="715" y="1406"/>
                  </a:lnTo>
                  <a:lnTo>
                    <a:pt x="7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1"/>
            <p:cNvSpPr/>
            <p:nvPr/>
          </p:nvSpPr>
          <p:spPr>
            <a:xfrm>
              <a:off x="2038099" y="3467633"/>
              <a:ext cx="48057" cy="53359"/>
            </a:xfrm>
            <a:custGeom>
              <a:rect b="b" l="l" r="r" t="t"/>
              <a:pathLst>
                <a:path extrusionOk="0" h="1429" w="1287">
                  <a:moveTo>
                    <a:pt x="715" y="0"/>
                  </a:moveTo>
                  <a:lnTo>
                    <a:pt x="0" y="1048"/>
                  </a:lnTo>
                  <a:lnTo>
                    <a:pt x="596" y="1429"/>
                  </a:lnTo>
                  <a:lnTo>
                    <a:pt x="1286" y="381"/>
                  </a:lnTo>
                  <a:lnTo>
                    <a:pt x="7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1"/>
            <p:cNvSpPr/>
            <p:nvPr/>
          </p:nvSpPr>
          <p:spPr>
            <a:xfrm>
              <a:off x="1908267" y="3467633"/>
              <a:ext cx="47160" cy="53359"/>
            </a:xfrm>
            <a:custGeom>
              <a:rect b="b" l="l" r="r" t="t"/>
              <a:pathLst>
                <a:path extrusionOk="0" h="1429" w="1263">
                  <a:moveTo>
                    <a:pt x="572" y="0"/>
                  </a:moveTo>
                  <a:lnTo>
                    <a:pt x="1" y="381"/>
                  </a:lnTo>
                  <a:lnTo>
                    <a:pt x="691" y="1429"/>
                  </a:lnTo>
                  <a:lnTo>
                    <a:pt x="1263" y="1048"/>
                  </a:lnTo>
                  <a:lnTo>
                    <a:pt x="5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1"/>
            <p:cNvSpPr/>
            <p:nvPr/>
          </p:nvSpPr>
          <p:spPr>
            <a:xfrm>
              <a:off x="1983844" y="3775278"/>
              <a:ext cx="26735" cy="52500"/>
            </a:xfrm>
            <a:custGeom>
              <a:rect b="b" l="l" r="r" t="t"/>
              <a:pathLst>
                <a:path extrusionOk="0" h="1406" w="716">
                  <a:moveTo>
                    <a:pt x="1" y="1"/>
                  </a:moveTo>
                  <a:lnTo>
                    <a:pt x="1" y="1406"/>
                  </a:lnTo>
                  <a:lnTo>
                    <a:pt x="715" y="1406"/>
                  </a:lnTo>
                  <a:lnTo>
                    <a:pt x="7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1"/>
            <p:cNvSpPr/>
            <p:nvPr/>
          </p:nvSpPr>
          <p:spPr>
            <a:xfrm>
              <a:off x="2038995" y="3741485"/>
              <a:ext cx="47160" cy="54292"/>
            </a:xfrm>
            <a:custGeom>
              <a:rect b="b" l="l" r="r" t="t"/>
              <a:pathLst>
                <a:path extrusionOk="0" h="1454" w="1263">
                  <a:moveTo>
                    <a:pt x="572" y="1"/>
                  </a:moveTo>
                  <a:lnTo>
                    <a:pt x="0" y="406"/>
                  </a:lnTo>
                  <a:lnTo>
                    <a:pt x="691" y="1454"/>
                  </a:lnTo>
                  <a:lnTo>
                    <a:pt x="1262" y="1049"/>
                  </a:lnTo>
                  <a:lnTo>
                    <a:pt x="5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1"/>
            <p:cNvSpPr/>
            <p:nvPr/>
          </p:nvSpPr>
          <p:spPr>
            <a:xfrm>
              <a:off x="1908267" y="3742381"/>
              <a:ext cx="47160" cy="53396"/>
            </a:xfrm>
            <a:custGeom>
              <a:rect b="b" l="l" r="r" t="t"/>
              <a:pathLst>
                <a:path extrusionOk="0" h="1430" w="1263">
                  <a:moveTo>
                    <a:pt x="691" y="1"/>
                  </a:moveTo>
                  <a:lnTo>
                    <a:pt x="1" y="1049"/>
                  </a:lnTo>
                  <a:lnTo>
                    <a:pt x="572" y="1430"/>
                  </a:lnTo>
                  <a:lnTo>
                    <a:pt x="1263" y="382"/>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71"/>
            <p:cNvSpPr/>
            <p:nvPr/>
          </p:nvSpPr>
          <p:spPr>
            <a:xfrm>
              <a:off x="1773993" y="3566323"/>
              <a:ext cx="53396" cy="52500"/>
            </a:xfrm>
            <a:custGeom>
              <a:rect b="b" l="l" r="r" t="t"/>
              <a:pathLst>
                <a:path extrusionOk="0" h="1406" w="1430">
                  <a:moveTo>
                    <a:pt x="1" y="1"/>
                  </a:moveTo>
                  <a:lnTo>
                    <a:pt x="1" y="1406"/>
                  </a:lnTo>
                  <a:lnTo>
                    <a:pt x="1429" y="1406"/>
                  </a:lnTo>
                  <a:lnTo>
                    <a:pt x="14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71"/>
            <p:cNvSpPr/>
            <p:nvPr/>
          </p:nvSpPr>
          <p:spPr>
            <a:xfrm>
              <a:off x="1773993" y="3644588"/>
              <a:ext cx="53396" cy="52500"/>
            </a:xfrm>
            <a:custGeom>
              <a:rect b="b" l="l" r="r" t="t"/>
              <a:pathLst>
                <a:path extrusionOk="0" h="1406" w="1430">
                  <a:moveTo>
                    <a:pt x="1" y="0"/>
                  </a:moveTo>
                  <a:lnTo>
                    <a:pt x="1" y="1405"/>
                  </a:lnTo>
                  <a:lnTo>
                    <a:pt x="1429" y="1405"/>
                  </a:lnTo>
                  <a:lnTo>
                    <a:pt x="14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1"/>
            <p:cNvSpPr/>
            <p:nvPr/>
          </p:nvSpPr>
          <p:spPr>
            <a:xfrm>
              <a:off x="2167034" y="3566323"/>
              <a:ext cx="53396" cy="52500"/>
            </a:xfrm>
            <a:custGeom>
              <a:rect b="b" l="l" r="r" t="t"/>
              <a:pathLst>
                <a:path extrusionOk="0" h="1406" w="1430">
                  <a:moveTo>
                    <a:pt x="1" y="1"/>
                  </a:moveTo>
                  <a:lnTo>
                    <a:pt x="1" y="1406"/>
                  </a:lnTo>
                  <a:lnTo>
                    <a:pt x="1429" y="1406"/>
                  </a:lnTo>
                  <a:lnTo>
                    <a:pt x="14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1"/>
            <p:cNvSpPr/>
            <p:nvPr/>
          </p:nvSpPr>
          <p:spPr>
            <a:xfrm>
              <a:off x="2167034" y="3644588"/>
              <a:ext cx="53396" cy="52500"/>
            </a:xfrm>
            <a:custGeom>
              <a:rect b="b" l="l" r="r" t="t"/>
              <a:pathLst>
                <a:path extrusionOk="0" h="1406" w="1430">
                  <a:moveTo>
                    <a:pt x="1" y="0"/>
                  </a:moveTo>
                  <a:lnTo>
                    <a:pt x="1" y="1405"/>
                  </a:lnTo>
                  <a:lnTo>
                    <a:pt x="1429" y="1405"/>
                  </a:lnTo>
                  <a:lnTo>
                    <a:pt x="14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71"/>
          <p:cNvGrpSpPr/>
          <p:nvPr/>
        </p:nvGrpSpPr>
        <p:grpSpPr>
          <a:xfrm>
            <a:off x="2078993" y="3889646"/>
            <a:ext cx="302690" cy="396977"/>
            <a:chOff x="1773993" y="4136318"/>
            <a:chExt cx="339719" cy="445541"/>
          </a:xfrm>
        </p:grpSpPr>
        <p:sp>
          <p:nvSpPr>
            <p:cNvPr id="1284" name="Google Shape;1284;p71"/>
            <p:cNvSpPr/>
            <p:nvPr/>
          </p:nvSpPr>
          <p:spPr>
            <a:xfrm>
              <a:off x="1957183" y="4371971"/>
              <a:ext cx="156529" cy="25802"/>
            </a:xfrm>
            <a:custGeom>
              <a:rect b="b" l="l" r="r" t="t"/>
              <a:pathLst>
                <a:path extrusionOk="0" h="691" w="4192">
                  <a:moveTo>
                    <a:pt x="0" y="0"/>
                  </a:moveTo>
                  <a:lnTo>
                    <a:pt x="0" y="691"/>
                  </a:lnTo>
                  <a:lnTo>
                    <a:pt x="4192" y="691"/>
                  </a:lnTo>
                  <a:lnTo>
                    <a:pt x="41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1"/>
            <p:cNvSpPr/>
            <p:nvPr/>
          </p:nvSpPr>
          <p:spPr>
            <a:xfrm>
              <a:off x="1957183" y="4136318"/>
              <a:ext cx="156529" cy="209888"/>
            </a:xfrm>
            <a:custGeom>
              <a:rect b="b" l="l" r="r" t="t"/>
              <a:pathLst>
                <a:path extrusionOk="0" h="5621" w="4192">
                  <a:moveTo>
                    <a:pt x="2358" y="1"/>
                  </a:moveTo>
                  <a:lnTo>
                    <a:pt x="0" y="3930"/>
                  </a:lnTo>
                  <a:lnTo>
                    <a:pt x="0" y="5621"/>
                  </a:lnTo>
                  <a:lnTo>
                    <a:pt x="4192" y="5621"/>
                  </a:lnTo>
                  <a:lnTo>
                    <a:pt x="4192" y="3501"/>
                  </a:lnTo>
                  <a:lnTo>
                    <a:pt x="3501" y="3501"/>
                  </a:lnTo>
                  <a:lnTo>
                    <a:pt x="35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1"/>
            <p:cNvSpPr/>
            <p:nvPr/>
          </p:nvSpPr>
          <p:spPr>
            <a:xfrm>
              <a:off x="1773993" y="4371971"/>
              <a:ext cx="157425" cy="25802"/>
            </a:xfrm>
            <a:custGeom>
              <a:rect b="b" l="l" r="r" t="t"/>
              <a:pathLst>
                <a:path extrusionOk="0" h="691" w="4216">
                  <a:moveTo>
                    <a:pt x="1" y="0"/>
                  </a:moveTo>
                  <a:lnTo>
                    <a:pt x="1" y="691"/>
                  </a:lnTo>
                  <a:lnTo>
                    <a:pt x="4216" y="691"/>
                  </a:lnTo>
                  <a:lnTo>
                    <a:pt x="42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1"/>
            <p:cNvSpPr/>
            <p:nvPr/>
          </p:nvSpPr>
          <p:spPr>
            <a:xfrm>
              <a:off x="1957183" y="4424433"/>
              <a:ext cx="156529" cy="157425"/>
            </a:xfrm>
            <a:custGeom>
              <a:rect b="b" l="l" r="r" t="t"/>
              <a:pathLst>
                <a:path extrusionOk="0" h="4216" w="4192">
                  <a:moveTo>
                    <a:pt x="0" y="0"/>
                  </a:moveTo>
                  <a:lnTo>
                    <a:pt x="0" y="2810"/>
                  </a:lnTo>
                  <a:lnTo>
                    <a:pt x="1405" y="2810"/>
                  </a:lnTo>
                  <a:lnTo>
                    <a:pt x="1405" y="4216"/>
                  </a:lnTo>
                  <a:lnTo>
                    <a:pt x="2096" y="4216"/>
                  </a:lnTo>
                  <a:lnTo>
                    <a:pt x="2096" y="2810"/>
                  </a:lnTo>
                  <a:lnTo>
                    <a:pt x="4192" y="2810"/>
                  </a:lnTo>
                  <a:lnTo>
                    <a:pt x="419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1"/>
            <p:cNvSpPr/>
            <p:nvPr/>
          </p:nvSpPr>
          <p:spPr>
            <a:xfrm>
              <a:off x="1888701" y="4162120"/>
              <a:ext cx="110302" cy="92491"/>
            </a:xfrm>
            <a:custGeom>
              <a:rect b="b" l="l" r="r" t="t"/>
              <a:pathLst>
                <a:path extrusionOk="0" h="2477" w="2954">
                  <a:moveTo>
                    <a:pt x="1" y="0"/>
                  </a:moveTo>
                  <a:lnTo>
                    <a:pt x="1477" y="2477"/>
                  </a:lnTo>
                  <a:lnTo>
                    <a:pt x="29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1"/>
            <p:cNvSpPr/>
            <p:nvPr/>
          </p:nvSpPr>
          <p:spPr>
            <a:xfrm>
              <a:off x="1773993" y="4424433"/>
              <a:ext cx="157425" cy="157425"/>
            </a:xfrm>
            <a:custGeom>
              <a:rect b="b" l="l" r="r" t="t"/>
              <a:pathLst>
                <a:path extrusionOk="0" h="4216" w="4216">
                  <a:moveTo>
                    <a:pt x="1" y="0"/>
                  </a:moveTo>
                  <a:lnTo>
                    <a:pt x="1" y="2810"/>
                  </a:lnTo>
                  <a:lnTo>
                    <a:pt x="2120" y="2810"/>
                  </a:lnTo>
                  <a:lnTo>
                    <a:pt x="2120" y="4216"/>
                  </a:lnTo>
                  <a:lnTo>
                    <a:pt x="2811" y="4216"/>
                  </a:lnTo>
                  <a:lnTo>
                    <a:pt x="2811" y="2810"/>
                  </a:lnTo>
                  <a:lnTo>
                    <a:pt x="4216" y="2810"/>
                  </a:lnTo>
                  <a:lnTo>
                    <a:pt x="42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1"/>
            <p:cNvSpPr/>
            <p:nvPr/>
          </p:nvSpPr>
          <p:spPr>
            <a:xfrm>
              <a:off x="1773993" y="4136318"/>
              <a:ext cx="157425" cy="209888"/>
            </a:xfrm>
            <a:custGeom>
              <a:rect b="b" l="l" r="r" t="t"/>
              <a:pathLst>
                <a:path extrusionOk="0" h="5621" w="4216">
                  <a:moveTo>
                    <a:pt x="715" y="1"/>
                  </a:moveTo>
                  <a:lnTo>
                    <a:pt x="715" y="3501"/>
                  </a:lnTo>
                  <a:lnTo>
                    <a:pt x="1" y="3501"/>
                  </a:lnTo>
                  <a:lnTo>
                    <a:pt x="1" y="5621"/>
                  </a:lnTo>
                  <a:lnTo>
                    <a:pt x="4216" y="5621"/>
                  </a:lnTo>
                  <a:lnTo>
                    <a:pt x="4216" y="3930"/>
                  </a:lnTo>
                  <a:lnTo>
                    <a:pt x="18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1" name="Google Shape;1291;p71"/>
          <p:cNvSpPr/>
          <p:nvPr/>
        </p:nvSpPr>
        <p:spPr>
          <a:xfrm>
            <a:off x="1396003" y="1998358"/>
            <a:ext cx="396948" cy="396948"/>
          </a:xfrm>
          <a:custGeom>
            <a:rect b="b" l="l" r="r" t="t"/>
            <a:pathLst>
              <a:path extrusionOk="0" h="11932" w="11932">
                <a:moveTo>
                  <a:pt x="10526" y="8741"/>
                </a:moveTo>
                <a:lnTo>
                  <a:pt x="10526" y="9455"/>
                </a:lnTo>
                <a:lnTo>
                  <a:pt x="9836" y="9455"/>
                </a:lnTo>
                <a:lnTo>
                  <a:pt x="9836" y="8741"/>
                </a:lnTo>
                <a:close/>
                <a:moveTo>
                  <a:pt x="2858" y="1"/>
                </a:moveTo>
                <a:lnTo>
                  <a:pt x="2858" y="2811"/>
                </a:lnTo>
                <a:lnTo>
                  <a:pt x="1715" y="2811"/>
                </a:lnTo>
                <a:lnTo>
                  <a:pt x="1167" y="2120"/>
                </a:lnTo>
                <a:lnTo>
                  <a:pt x="0" y="2120"/>
                </a:lnTo>
                <a:lnTo>
                  <a:pt x="358" y="3501"/>
                </a:lnTo>
                <a:lnTo>
                  <a:pt x="0" y="4906"/>
                </a:lnTo>
                <a:lnTo>
                  <a:pt x="1167" y="4906"/>
                </a:lnTo>
                <a:lnTo>
                  <a:pt x="1715" y="4216"/>
                </a:lnTo>
                <a:lnTo>
                  <a:pt x="2858" y="4216"/>
                </a:lnTo>
                <a:lnTo>
                  <a:pt x="2858" y="7002"/>
                </a:lnTo>
                <a:lnTo>
                  <a:pt x="3906" y="7002"/>
                </a:lnTo>
                <a:lnTo>
                  <a:pt x="4954" y="4216"/>
                </a:lnTo>
                <a:lnTo>
                  <a:pt x="6335" y="4216"/>
                </a:lnTo>
                <a:cubicBezTo>
                  <a:pt x="6597" y="4216"/>
                  <a:pt x="6811" y="4073"/>
                  <a:pt x="6930" y="3859"/>
                </a:cubicBezTo>
                <a:lnTo>
                  <a:pt x="8788" y="3859"/>
                </a:lnTo>
                <a:cubicBezTo>
                  <a:pt x="9360" y="3859"/>
                  <a:pt x="9836" y="4335"/>
                  <a:pt x="9836" y="4906"/>
                </a:cubicBezTo>
                <a:cubicBezTo>
                  <a:pt x="9836" y="5478"/>
                  <a:pt x="9360" y="5954"/>
                  <a:pt x="8788" y="5954"/>
                </a:cubicBezTo>
                <a:lnTo>
                  <a:pt x="7383" y="5954"/>
                </a:lnTo>
                <a:cubicBezTo>
                  <a:pt x="6430" y="5954"/>
                  <a:pt x="5645" y="6740"/>
                  <a:pt x="5645" y="7693"/>
                </a:cubicBezTo>
                <a:cubicBezTo>
                  <a:pt x="5645" y="8669"/>
                  <a:pt x="6430" y="9455"/>
                  <a:pt x="7383" y="9455"/>
                </a:cubicBezTo>
                <a:lnTo>
                  <a:pt x="8478" y="9455"/>
                </a:lnTo>
                <a:cubicBezTo>
                  <a:pt x="8526" y="9693"/>
                  <a:pt x="8621" y="9931"/>
                  <a:pt x="8764" y="10122"/>
                </a:cubicBezTo>
                <a:lnTo>
                  <a:pt x="10193" y="11932"/>
                </a:lnTo>
                <a:lnTo>
                  <a:pt x="11574" y="10146"/>
                </a:lnTo>
                <a:cubicBezTo>
                  <a:pt x="11812" y="9836"/>
                  <a:pt x="11932" y="9479"/>
                  <a:pt x="11932" y="9098"/>
                </a:cubicBezTo>
                <a:cubicBezTo>
                  <a:pt x="11932" y="8074"/>
                  <a:pt x="11146" y="7359"/>
                  <a:pt x="10193" y="7359"/>
                </a:cubicBezTo>
                <a:cubicBezTo>
                  <a:pt x="9336" y="7359"/>
                  <a:pt x="8645" y="7955"/>
                  <a:pt x="8478" y="8741"/>
                </a:cubicBezTo>
                <a:lnTo>
                  <a:pt x="7383" y="8741"/>
                </a:lnTo>
                <a:cubicBezTo>
                  <a:pt x="6811" y="8741"/>
                  <a:pt x="6335" y="8288"/>
                  <a:pt x="6335" y="7693"/>
                </a:cubicBezTo>
                <a:cubicBezTo>
                  <a:pt x="6335" y="7121"/>
                  <a:pt x="6811" y="6645"/>
                  <a:pt x="7383" y="6645"/>
                </a:cubicBezTo>
                <a:lnTo>
                  <a:pt x="8788" y="6645"/>
                </a:lnTo>
                <a:cubicBezTo>
                  <a:pt x="9764" y="6645"/>
                  <a:pt x="10526" y="5859"/>
                  <a:pt x="10526" y="4906"/>
                </a:cubicBezTo>
                <a:cubicBezTo>
                  <a:pt x="10526" y="3930"/>
                  <a:pt x="9764" y="3168"/>
                  <a:pt x="8788" y="3168"/>
                </a:cubicBezTo>
                <a:lnTo>
                  <a:pt x="6930" y="3168"/>
                </a:lnTo>
                <a:cubicBezTo>
                  <a:pt x="6811" y="2954"/>
                  <a:pt x="6597" y="2811"/>
                  <a:pt x="6335" y="2811"/>
                </a:cubicBezTo>
                <a:lnTo>
                  <a:pt x="4954" y="2811"/>
                </a:lnTo>
                <a:lnTo>
                  <a:pt x="3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2" name="Google Shape;1292;p71"/>
          <p:cNvGrpSpPr/>
          <p:nvPr/>
        </p:nvGrpSpPr>
        <p:grpSpPr>
          <a:xfrm>
            <a:off x="1396027" y="2602166"/>
            <a:ext cx="396977" cy="396977"/>
            <a:chOff x="1007477" y="2691335"/>
            <a:chExt cx="445541" cy="445541"/>
          </a:xfrm>
        </p:grpSpPr>
        <p:sp>
          <p:nvSpPr>
            <p:cNvPr id="1293" name="Google Shape;1293;p71"/>
            <p:cNvSpPr/>
            <p:nvPr/>
          </p:nvSpPr>
          <p:spPr>
            <a:xfrm>
              <a:off x="1086601" y="2691335"/>
              <a:ext cx="287294" cy="79161"/>
            </a:xfrm>
            <a:custGeom>
              <a:rect b="b" l="l" r="r" t="t"/>
              <a:pathLst>
                <a:path extrusionOk="0" h="2120" w="7694">
                  <a:moveTo>
                    <a:pt x="3835" y="0"/>
                  </a:moveTo>
                  <a:cubicBezTo>
                    <a:pt x="3454" y="0"/>
                    <a:pt x="3144" y="310"/>
                    <a:pt x="3144" y="691"/>
                  </a:cubicBezTo>
                  <a:lnTo>
                    <a:pt x="1" y="691"/>
                  </a:lnTo>
                  <a:lnTo>
                    <a:pt x="1" y="1381"/>
                  </a:lnTo>
                  <a:lnTo>
                    <a:pt x="3144" y="1381"/>
                  </a:lnTo>
                  <a:lnTo>
                    <a:pt x="3144" y="2120"/>
                  </a:lnTo>
                  <a:lnTo>
                    <a:pt x="4550" y="2120"/>
                  </a:lnTo>
                  <a:lnTo>
                    <a:pt x="4550" y="1381"/>
                  </a:lnTo>
                  <a:lnTo>
                    <a:pt x="7693" y="1381"/>
                  </a:lnTo>
                  <a:lnTo>
                    <a:pt x="7693" y="691"/>
                  </a:lnTo>
                  <a:lnTo>
                    <a:pt x="4550" y="691"/>
                  </a:lnTo>
                  <a:cubicBezTo>
                    <a:pt x="4550" y="310"/>
                    <a:pt x="4240" y="0"/>
                    <a:pt x="38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1"/>
            <p:cNvSpPr/>
            <p:nvPr/>
          </p:nvSpPr>
          <p:spPr>
            <a:xfrm>
              <a:off x="1293800" y="2863845"/>
              <a:ext cx="159218" cy="89840"/>
            </a:xfrm>
            <a:custGeom>
              <a:rect b="b" l="l" r="r" t="t"/>
              <a:pathLst>
                <a:path extrusionOk="0" h="2406" w="4264">
                  <a:moveTo>
                    <a:pt x="239" y="0"/>
                  </a:moveTo>
                  <a:lnTo>
                    <a:pt x="1" y="2405"/>
                  </a:lnTo>
                  <a:lnTo>
                    <a:pt x="4264" y="2405"/>
                  </a:lnTo>
                  <a:lnTo>
                    <a:pt x="4264" y="1024"/>
                  </a:lnTo>
                  <a:lnTo>
                    <a:pt x="2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71"/>
            <p:cNvSpPr/>
            <p:nvPr/>
          </p:nvSpPr>
          <p:spPr>
            <a:xfrm>
              <a:off x="1007477" y="2863845"/>
              <a:ext cx="159218" cy="89840"/>
            </a:xfrm>
            <a:custGeom>
              <a:rect b="b" l="l" r="r" t="t"/>
              <a:pathLst>
                <a:path extrusionOk="0" h="2406" w="4264">
                  <a:moveTo>
                    <a:pt x="4025" y="0"/>
                  </a:moveTo>
                  <a:lnTo>
                    <a:pt x="0" y="1024"/>
                  </a:lnTo>
                  <a:lnTo>
                    <a:pt x="0" y="2405"/>
                  </a:lnTo>
                  <a:lnTo>
                    <a:pt x="4263" y="2405"/>
                  </a:lnTo>
                  <a:lnTo>
                    <a:pt x="4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71"/>
            <p:cNvSpPr/>
            <p:nvPr/>
          </p:nvSpPr>
          <p:spPr>
            <a:xfrm>
              <a:off x="1178196" y="2796260"/>
              <a:ext cx="104104" cy="26698"/>
            </a:xfrm>
            <a:custGeom>
              <a:rect b="b" l="l" r="r" t="t"/>
              <a:pathLst>
                <a:path extrusionOk="0" h="715" w="2788">
                  <a:moveTo>
                    <a:pt x="1" y="0"/>
                  </a:moveTo>
                  <a:lnTo>
                    <a:pt x="72" y="715"/>
                  </a:lnTo>
                  <a:lnTo>
                    <a:pt x="2716" y="715"/>
                  </a:lnTo>
                  <a:lnTo>
                    <a:pt x="27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71"/>
            <p:cNvSpPr/>
            <p:nvPr/>
          </p:nvSpPr>
          <p:spPr>
            <a:xfrm>
              <a:off x="1151535" y="2849619"/>
              <a:ext cx="157425" cy="287257"/>
            </a:xfrm>
            <a:custGeom>
              <a:rect b="b" l="l" r="r" t="t"/>
              <a:pathLst>
                <a:path extrusionOk="0" h="7693" w="4216">
                  <a:moveTo>
                    <a:pt x="834" y="0"/>
                  </a:moveTo>
                  <a:lnTo>
                    <a:pt x="1382" y="5597"/>
                  </a:lnTo>
                  <a:lnTo>
                    <a:pt x="0" y="6287"/>
                  </a:lnTo>
                  <a:lnTo>
                    <a:pt x="0" y="7692"/>
                  </a:lnTo>
                  <a:lnTo>
                    <a:pt x="2096" y="6978"/>
                  </a:lnTo>
                  <a:lnTo>
                    <a:pt x="4216" y="7692"/>
                  </a:lnTo>
                  <a:lnTo>
                    <a:pt x="4216" y="6287"/>
                  </a:lnTo>
                  <a:lnTo>
                    <a:pt x="2834" y="5597"/>
                  </a:lnTo>
                  <a:lnTo>
                    <a:pt x="33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71"/>
          <p:cNvGrpSpPr/>
          <p:nvPr/>
        </p:nvGrpSpPr>
        <p:grpSpPr>
          <a:xfrm>
            <a:off x="1396027" y="3245506"/>
            <a:ext cx="302690" cy="396977"/>
            <a:chOff x="1007477" y="3413378"/>
            <a:chExt cx="339719" cy="445541"/>
          </a:xfrm>
        </p:grpSpPr>
        <p:sp>
          <p:nvSpPr>
            <p:cNvPr id="1299" name="Google Shape;1299;p71"/>
            <p:cNvSpPr/>
            <p:nvPr/>
          </p:nvSpPr>
          <p:spPr>
            <a:xfrm>
              <a:off x="1059940" y="3413378"/>
              <a:ext cx="234794" cy="104963"/>
            </a:xfrm>
            <a:custGeom>
              <a:rect b="b" l="l" r="r" t="t"/>
              <a:pathLst>
                <a:path extrusionOk="0" h="2811" w="6288">
                  <a:moveTo>
                    <a:pt x="3477" y="1048"/>
                  </a:moveTo>
                  <a:lnTo>
                    <a:pt x="3477" y="1763"/>
                  </a:lnTo>
                  <a:lnTo>
                    <a:pt x="2787" y="1763"/>
                  </a:lnTo>
                  <a:lnTo>
                    <a:pt x="2787" y="1048"/>
                  </a:lnTo>
                  <a:close/>
                  <a:moveTo>
                    <a:pt x="1382" y="0"/>
                  </a:moveTo>
                  <a:cubicBezTo>
                    <a:pt x="620" y="0"/>
                    <a:pt x="1" y="620"/>
                    <a:pt x="1" y="1405"/>
                  </a:cubicBezTo>
                  <a:cubicBezTo>
                    <a:pt x="1" y="2168"/>
                    <a:pt x="620" y="2811"/>
                    <a:pt x="1382" y="2811"/>
                  </a:cubicBezTo>
                  <a:lnTo>
                    <a:pt x="4883" y="2811"/>
                  </a:lnTo>
                  <a:cubicBezTo>
                    <a:pt x="5668" y="2811"/>
                    <a:pt x="6288" y="2168"/>
                    <a:pt x="6288" y="1405"/>
                  </a:cubicBezTo>
                  <a:cubicBezTo>
                    <a:pt x="6288" y="643"/>
                    <a:pt x="5668" y="0"/>
                    <a:pt x="48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71"/>
            <p:cNvSpPr/>
            <p:nvPr/>
          </p:nvSpPr>
          <p:spPr>
            <a:xfrm>
              <a:off x="1189771" y="3754853"/>
              <a:ext cx="56943" cy="104067"/>
            </a:xfrm>
            <a:custGeom>
              <a:rect b="b" l="l" r="r" t="t"/>
              <a:pathLst>
                <a:path extrusionOk="0" h="2787" w="1525">
                  <a:moveTo>
                    <a:pt x="1215" y="0"/>
                  </a:moveTo>
                  <a:lnTo>
                    <a:pt x="0" y="1191"/>
                  </a:lnTo>
                  <a:lnTo>
                    <a:pt x="0" y="2786"/>
                  </a:lnTo>
                  <a:lnTo>
                    <a:pt x="215" y="2786"/>
                  </a:lnTo>
                  <a:lnTo>
                    <a:pt x="15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1"/>
            <p:cNvSpPr/>
            <p:nvPr/>
          </p:nvSpPr>
          <p:spPr>
            <a:xfrm>
              <a:off x="1107959" y="3754853"/>
              <a:ext cx="56047" cy="104067"/>
            </a:xfrm>
            <a:custGeom>
              <a:rect b="b" l="l" r="r" t="t"/>
              <a:pathLst>
                <a:path extrusionOk="0" h="2787" w="1501">
                  <a:moveTo>
                    <a:pt x="1" y="0"/>
                  </a:moveTo>
                  <a:lnTo>
                    <a:pt x="1310" y="2786"/>
                  </a:lnTo>
                  <a:lnTo>
                    <a:pt x="1501" y="2786"/>
                  </a:lnTo>
                  <a:lnTo>
                    <a:pt x="1501" y="1191"/>
                  </a:lnTo>
                  <a:lnTo>
                    <a:pt x="3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1"/>
            <p:cNvSpPr/>
            <p:nvPr/>
          </p:nvSpPr>
          <p:spPr>
            <a:xfrm>
              <a:off x="1007477" y="3754853"/>
              <a:ext cx="120982" cy="104067"/>
            </a:xfrm>
            <a:custGeom>
              <a:rect b="b" l="l" r="r" t="t"/>
              <a:pathLst>
                <a:path extrusionOk="0" h="2787" w="3240">
                  <a:moveTo>
                    <a:pt x="1739" y="0"/>
                  </a:moveTo>
                  <a:cubicBezTo>
                    <a:pt x="786" y="0"/>
                    <a:pt x="0" y="786"/>
                    <a:pt x="0" y="1739"/>
                  </a:cubicBezTo>
                  <a:lnTo>
                    <a:pt x="0" y="2786"/>
                  </a:lnTo>
                  <a:lnTo>
                    <a:pt x="1406" y="2786"/>
                  </a:lnTo>
                  <a:lnTo>
                    <a:pt x="1406" y="1739"/>
                  </a:lnTo>
                  <a:lnTo>
                    <a:pt x="2096" y="1739"/>
                  </a:lnTo>
                  <a:lnTo>
                    <a:pt x="2096" y="2786"/>
                  </a:lnTo>
                  <a:lnTo>
                    <a:pt x="3239" y="2786"/>
                  </a:lnTo>
                  <a:lnTo>
                    <a:pt x="192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1"/>
            <p:cNvSpPr/>
            <p:nvPr/>
          </p:nvSpPr>
          <p:spPr>
            <a:xfrm>
              <a:off x="1225356" y="3754853"/>
              <a:ext cx="121840" cy="104067"/>
            </a:xfrm>
            <a:custGeom>
              <a:rect b="b" l="l" r="r" t="t"/>
              <a:pathLst>
                <a:path extrusionOk="0" h="2787" w="3263">
                  <a:moveTo>
                    <a:pt x="1310" y="0"/>
                  </a:moveTo>
                  <a:lnTo>
                    <a:pt x="0" y="2786"/>
                  </a:lnTo>
                  <a:lnTo>
                    <a:pt x="1167" y="2786"/>
                  </a:lnTo>
                  <a:lnTo>
                    <a:pt x="1167" y="1739"/>
                  </a:lnTo>
                  <a:lnTo>
                    <a:pt x="1858" y="1739"/>
                  </a:lnTo>
                  <a:lnTo>
                    <a:pt x="1858" y="2786"/>
                  </a:lnTo>
                  <a:lnTo>
                    <a:pt x="3263" y="2786"/>
                  </a:lnTo>
                  <a:lnTo>
                    <a:pt x="3263" y="1739"/>
                  </a:lnTo>
                  <a:cubicBezTo>
                    <a:pt x="3263" y="786"/>
                    <a:pt x="2477" y="0"/>
                    <a:pt x="15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1"/>
            <p:cNvSpPr/>
            <p:nvPr/>
          </p:nvSpPr>
          <p:spPr>
            <a:xfrm>
              <a:off x="1091081" y="3541417"/>
              <a:ext cx="171652" cy="28490"/>
            </a:xfrm>
            <a:custGeom>
              <a:rect b="b" l="l" r="r" t="t"/>
              <a:pathLst>
                <a:path extrusionOk="0" h="763" w="4597">
                  <a:moveTo>
                    <a:pt x="0" y="1"/>
                  </a:moveTo>
                  <a:lnTo>
                    <a:pt x="0" y="1"/>
                  </a:lnTo>
                  <a:cubicBezTo>
                    <a:pt x="238" y="453"/>
                    <a:pt x="714" y="763"/>
                    <a:pt x="1262" y="763"/>
                  </a:cubicBezTo>
                  <a:lnTo>
                    <a:pt x="3358" y="763"/>
                  </a:lnTo>
                  <a:cubicBezTo>
                    <a:pt x="3906" y="763"/>
                    <a:pt x="4382" y="453"/>
                    <a:pt x="4596" y="1"/>
                  </a:cubicBezTo>
                  <a:lnTo>
                    <a:pt x="4596" y="1"/>
                  </a:lnTo>
                  <a:cubicBezTo>
                    <a:pt x="4430" y="48"/>
                    <a:pt x="4239" y="72"/>
                    <a:pt x="4049" y="72"/>
                  </a:cubicBezTo>
                  <a:lnTo>
                    <a:pt x="548" y="72"/>
                  </a:lnTo>
                  <a:cubicBezTo>
                    <a:pt x="357" y="72"/>
                    <a:pt x="191" y="48"/>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1"/>
            <p:cNvSpPr/>
            <p:nvPr/>
          </p:nvSpPr>
          <p:spPr>
            <a:xfrm>
              <a:off x="1058148" y="3576106"/>
              <a:ext cx="237482" cy="199209"/>
            </a:xfrm>
            <a:custGeom>
              <a:rect b="b" l="l" r="r" t="t"/>
              <a:pathLst>
                <a:path extrusionOk="0" h="5335" w="6360">
                  <a:moveTo>
                    <a:pt x="4240" y="1906"/>
                  </a:moveTo>
                  <a:cubicBezTo>
                    <a:pt x="4240" y="2525"/>
                    <a:pt x="3764" y="2977"/>
                    <a:pt x="3192" y="2977"/>
                  </a:cubicBezTo>
                  <a:cubicBezTo>
                    <a:pt x="2597" y="2977"/>
                    <a:pt x="2144" y="2525"/>
                    <a:pt x="2144" y="1929"/>
                  </a:cubicBezTo>
                  <a:lnTo>
                    <a:pt x="2835" y="1929"/>
                  </a:lnTo>
                  <a:cubicBezTo>
                    <a:pt x="2835" y="2120"/>
                    <a:pt x="3002" y="2287"/>
                    <a:pt x="3192" y="2287"/>
                  </a:cubicBezTo>
                  <a:cubicBezTo>
                    <a:pt x="3383" y="2287"/>
                    <a:pt x="3525" y="2120"/>
                    <a:pt x="3525" y="1906"/>
                  </a:cubicBezTo>
                  <a:close/>
                  <a:moveTo>
                    <a:pt x="739" y="0"/>
                  </a:moveTo>
                  <a:lnTo>
                    <a:pt x="739" y="548"/>
                  </a:lnTo>
                  <a:cubicBezTo>
                    <a:pt x="334" y="548"/>
                    <a:pt x="1" y="882"/>
                    <a:pt x="25" y="1286"/>
                  </a:cubicBezTo>
                  <a:cubicBezTo>
                    <a:pt x="72" y="1667"/>
                    <a:pt x="382" y="1929"/>
                    <a:pt x="739" y="1929"/>
                  </a:cubicBezTo>
                  <a:lnTo>
                    <a:pt x="763" y="1929"/>
                  </a:lnTo>
                  <a:cubicBezTo>
                    <a:pt x="882" y="2763"/>
                    <a:pt x="1406" y="3477"/>
                    <a:pt x="2144" y="3835"/>
                  </a:cubicBezTo>
                  <a:lnTo>
                    <a:pt x="2144" y="4287"/>
                  </a:lnTo>
                  <a:lnTo>
                    <a:pt x="3192" y="5335"/>
                  </a:lnTo>
                  <a:lnTo>
                    <a:pt x="4240" y="4287"/>
                  </a:lnTo>
                  <a:lnTo>
                    <a:pt x="4240" y="3835"/>
                  </a:lnTo>
                  <a:cubicBezTo>
                    <a:pt x="4954" y="3477"/>
                    <a:pt x="5478" y="2763"/>
                    <a:pt x="5597" y="1929"/>
                  </a:cubicBezTo>
                  <a:lnTo>
                    <a:pt x="5621" y="1929"/>
                  </a:lnTo>
                  <a:cubicBezTo>
                    <a:pt x="5978" y="1929"/>
                    <a:pt x="6288" y="1667"/>
                    <a:pt x="6336" y="1286"/>
                  </a:cubicBezTo>
                  <a:cubicBezTo>
                    <a:pt x="6359" y="882"/>
                    <a:pt x="6026" y="548"/>
                    <a:pt x="5621" y="548"/>
                  </a:cubicBezTo>
                  <a:lnTo>
                    <a:pt x="5621" y="0"/>
                  </a:lnTo>
                  <a:cubicBezTo>
                    <a:pt x="5264" y="334"/>
                    <a:pt x="4764" y="548"/>
                    <a:pt x="4240" y="548"/>
                  </a:cubicBezTo>
                  <a:lnTo>
                    <a:pt x="2120" y="548"/>
                  </a:lnTo>
                  <a:cubicBezTo>
                    <a:pt x="1596" y="548"/>
                    <a:pt x="1096" y="334"/>
                    <a:pt x="7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6" name="Google Shape;1306;p71"/>
          <p:cNvGrpSpPr/>
          <p:nvPr/>
        </p:nvGrpSpPr>
        <p:grpSpPr>
          <a:xfrm>
            <a:off x="1396027" y="3879332"/>
            <a:ext cx="396977" cy="396977"/>
            <a:chOff x="1007477" y="4124743"/>
            <a:chExt cx="445541" cy="445541"/>
          </a:xfrm>
        </p:grpSpPr>
        <p:sp>
          <p:nvSpPr>
            <p:cNvPr id="1307" name="Google Shape;1307;p71"/>
            <p:cNvSpPr/>
            <p:nvPr/>
          </p:nvSpPr>
          <p:spPr>
            <a:xfrm>
              <a:off x="1007477" y="4130978"/>
              <a:ext cx="104963" cy="343267"/>
            </a:xfrm>
            <a:custGeom>
              <a:rect b="b" l="l" r="r" t="t"/>
              <a:pathLst>
                <a:path extrusionOk="0" h="9193" w="2811">
                  <a:moveTo>
                    <a:pt x="2811" y="1"/>
                  </a:moveTo>
                  <a:lnTo>
                    <a:pt x="0" y="1358"/>
                  </a:lnTo>
                  <a:lnTo>
                    <a:pt x="0" y="9193"/>
                  </a:lnTo>
                  <a:lnTo>
                    <a:pt x="2811" y="7788"/>
                  </a:lnTo>
                  <a:lnTo>
                    <a:pt x="28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1"/>
            <p:cNvSpPr/>
            <p:nvPr/>
          </p:nvSpPr>
          <p:spPr>
            <a:xfrm>
              <a:off x="1270687" y="4124743"/>
              <a:ext cx="104067" cy="237482"/>
            </a:xfrm>
            <a:custGeom>
              <a:rect b="b" l="l" r="r" t="t"/>
              <a:pathLst>
                <a:path extrusionOk="0" h="6360" w="2787">
                  <a:moveTo>
                    <a:pt x="2787" y="1"/>
                  </a:moveTo>
                  <a:lnTo>
                    <a:pt x="1" y="1215"/>
                  </a:lnTo>
                  <a:lnTo>
                    <a:pt x="1" y="6359"/>
                  </a:lnTo>
                  <a:cubicBezTo>
                    <a:pt x="120" y="6264"/>
                    <a:pt x="263" y="6169"/>
                    <a:pt x="405" y="6097"/>
                  </a:cubicBezTo>
                  <a:cubicBezTo>
                    <a:pt x="358" y="5955"/>
                    <a:pt x="334" y="5788"/>
                    <a:pt x="334" y="5645"/>
                  </a:cubicBezTo>
                  <a:cubicBezTo>
                    <a:pt x="334" y="4669"/>
                    <a:pt x="1120" y="3883"/>
                    <a:pt x="2096" y="3883"/>
                  </a:cubicBezTo>
                  <a:cubicBezTo>
                    <a:pt x="2334" y="3883"/>
                    <a:pt x="2573" y="3954"/>
                    <a:pt x="2787" y="4049"/>
                  </a:cubicBezTo>
                  <a:lnTo>
                    <a:pt x="27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71"/>
            <p:cNvSpPr/>
            <p:nvPr/>
          </p:nvSpPr>
          <p:spPr>
            <a:xfrm>
              <a:off x="1139101" y="4130082"/>
              <a:ext cx="104963" cy="321945"/>
            </a:xfrm>
            <a:custGeom>
              <a:rect b="b" l="l" r="r" t="t"/>
              <a:pathLst>
                <a:path extrusionOk="0" h="8622" w="2811">
                  <a:moveTo>
                    <a:pt x="0" y="1"/>
                  </a:moveTo>
                  <a:lnTo>
                    <a:pt x="0" y="7764"/>
                  </a:lnTo>
                  <a:lnTo>
                    <a:pt x="2143" y="8622"/>
                  </a:lnTo>
                  <a:cubicBezTo>
                    <a:pt x="2215" y="8002"/>
                    <a:pt x="2453" y="7407"/>
                    <a:pt x="2810" y="6931"/>
                  </a:cubicBezTo>
                  <a:lnTo>
                    <a:pt x="2810" y="1072"/>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71"/>
            <p:cNvSpPr/>
            <p:nvPr/>
          </p:nvSpPr>
          <p:spPr>
            <a:xfrm>
              <a:off x="1332037" y="4449339"/>
              <a:ext cx="32934" cy="32934"/>
            </a:xfrm>
            <a:custGeom>
              <a:rect b="b" l="l" r="r" t="t"/>
              <a:pathLst>
                <a:path extrusionOk="0" h="882" w="882">
                  <a:moveTo>
                    <a:pt x="1" y="0"/>
                  </a:moveTo>
                  <a:lnTo>
                    <a:pt x="215" y="667"/>
                  </a:lnTo>
                  <a:lnTo>
                    <a:pt x="882" y="881"/>
                  </a:lnTo>
                  <a:lnTo>
                    <a:pt x="668" y="215"/>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1"/>
            <p:cNvSpPr/>
            <p:nvPr/>
          </p:nvSpPr>
          <p:spPr>
            <a:xfrm>
              <a:off x="1245781" y="4363084"/>
              <a:ext cx="207237" cy="207200"/>
            </a:xfrm>
            <a:custGeom>
              <a:rect b="b" l="l" r="r" t="t"/>
              <a:pathLst>
                <a:path extrusionOk="0" h="5549" w="5550">
                  <a:moveTo>
                    <a:pt x="1215" y="1215"/>
                  </a:moveTo>
                  <a:lnTo>
                    <a:pt x="3525" y="1977"/>
                  </a:lnTo>
                  <a:lnTo>
                    <a:pt x="4287" y="4287"/>
                  </a:lnTo>
                  <a:lnTo>
                    <a:pt x="1977" y="3525"/>
                  </a:lnTo>
                  <a:lnTo>
                    <a:pt x="1215" y="1215"/>
                  </a:lnTo>
                  <a:close/>
                  <a:moveTo>
                    <a:pt x="2406" y="0"/>
                  </a:moveTo>
                  <a:cubicBezTo>
                    <a:pt x="1144" y="143"/>
                    <a:pt x="144" y="1143"/>
                    <a:pt x="1" y="2405"/>
                  </a:cubicBezTo>
                  <a:lnTo>
                    <a:pt x="1001" y="2405"/>
                  </a:lnTo>
                  <a:lnTo>
                    <a:pt x="1001" y="3120"/>
                  </a:lnTo>
                  <a:lnTo>
                    <a:pt x="1" y="3120"/>
                  </a:lnTo>
                  <a:cubicBezTo>
                    <a:pt x="144" y="4382"/>
                    <a:pt x="1144" y="5406"/>
                    <a:pt x="2406" y="5549"/>
                  </a:cubicBezTo>
                  <a:lnTo>
                    <a:pt x="2406" y="4501"/>
                  </a:lnTo>
                  <a:lnTo>
                    <a:pt x="3097" y="4501"/>
                  </a:lnTo>
                  <a:lnTo>
                    <a:pt x="3097" y="5549"/>
                  </a:lnTo>
                  <a:cubicBezTo>
                    <a:pt x="4359" y="5406"/>
                    <a:pt x="5383" y="4382"/>
                    <a:pt x="5550" y="3120"/>
                  </a:cubicBezTo>
                  <a:lnTo>
                    <a:pt x="4502" y="3120"/>
                  </a:lnTo>
                  <a:lnTo>
                    <a:pt x="4502" y="2405"/>
                  </a:lnTo>
                  <a:lnTo>
                    <a:pt x="5550" y="2405"/>
                  </a:lnTo>
                  <a:cubicBezTo>
                    <a:pt x="5383" y="1143"/>
                    <a:pt x="4359" y="167"/>
                    <a:pt x="3097" y="0"/>
                  </a:cubicBezTo>
                  <a:lnTo>
                    <a:pt x="3097" y="1024"/>
                  </a:lnTo>
                  <a:lnTo>
                    <a:pt x="2406" y="1024"/>
                  </a:lnTo>
                  <a:lnTo>
                    <a:pt x="24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71"/>
            <p:cNvSpPr/>
            <p:nvPr/>
          </p:nvSpPr>
          <p:spPr>
            <a:xfrm>
              <a:off x="1309819" y="4296395"/>
              <a:ext cx="77406" cy="45368"/>
            </a:xfrm>
            <a:custGeom>
              <a:rect b="b" l="l" r="r" t="t"/>
              <a:pathLst>
                <a:path extrusionOk="0" h="1215" w="2073">
                  <a:moveTo>
                    <a:pt x="1048" y="0"/>
                  </a:moveTo>
                  <a:cubicBezTo>
                    <a:pt x="453" y="0"/>
                    <a:pt x="0" y="476"/>
                    <a:pt x="0" y="1048"/>
                  </a:cubicBezTo>
                  <a:cubicBezTo>
                    <a:pt x="0" y="1096"/>
                    <a:pt x="0" y="1167"/>
                    <a:pt x="0" y="1215"/>
                  </a:cubicBezTo>
                  <a:cubicBezTo>
                    <a:pt x="334" y="1119"/>
                    <a:pt x="667" y="1048"/>
                    <a:pt x="1048" y="1048"/>
                  </a:cubicBezTo>
                  <a:cubicBezTo>
                    <a:pt x="1405" y="1048"/>
                    <a:pt x="1739" y="1119"/>
                    <a:pt x="2072" y="1215"/>
                  </a:cubicBezTo>
                  <a:cubicBezTo>
                    <a:pt x="2072" y="1167"/>
                    <a:pt x="2072" y="1096"/>
                    <a:pt x="2072" y="1048"/>
                  </a:cubicBezTo>
                  <a:cubicBezTo>
                    <a:pt x="2072" y="476"/>
                    <a:pt x="1620" y="0"/>
                    <a:pt x="1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72"/>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Here’s an assortment of prompts that you can use to create AI-generated images yourself. To do this, copy the prompt you need and then go to </a:t>
            </a:r>
            <a:r>
              <a:rPr b="1" lang="en" sz="1200" u="sng">
                <a:latin typeface="Lexend Deca"/>
                <a:ea typeface="Lexend Deca"/>
                <a:cs typeface="Lexend Deca"/>
                <a:sym typeface="Lexend Deca"/>
                <a:hlinkClick r:id="rId3"/>
              </a:rPr>
              <a:t>Wepik’s AI Image Generato</a:t>
            </a:r>
            <a:r>
              <a:rPr lang="en" sz="1200" u="sng">
                <a:hlinkClick r:id="rId4"/>
              </a:rPr>
              <a:t>r</a:t>
            </a:r>
            <a:r>
              <a:rPr lang="en" sz="1200"/>
              <a:t> &gt; paste the prompt into the text box &gt; choose “Photo” &gt; click “Generate”</a:t>
            </a:r>
            <a:endParaRPr sz="1200"/>
          </a:p>
          <a:p>
            <a:pPr indent="-304800" lvl="0" marL="457200" rtl="0" algn="l">
              <a:lnSpc>
                <a:spcPct val="100000"/>
              </a:lnSpc>
              <a:spcBef>
                <a:spcPts val="1000"/>
              </a:spcBef>
              <a:spcAft>
                <a:spcPts val="0"/>
              </a:spcAft>
              <a:buClr>
                <a:schemeClr val="dk1"/>
              </a:buClr>
              <a:buSzPts val="1200"/>
              <a:buFont typeface="Lexend Deca"/>
              <a:buChar char="●"/>
            </a:pPr>
            <a:r>
              <a:rPr lang="en" sz="1200"/>
              <a:t>Realistic actual plane flying in the sky, ultra HD</a:t>
            </a:r>
            <a:endParaRPr sz="1200"/>
          </a:p>
          <a:p>
            <a:pPr indent="-304800" lvl="0" marL="457200" rtl="0" algn="l">
              <a:lnSpc>
                <a:spcPct val="100000"/>
              </a:lnSpc>
              <a:spcBef>
                <a:spcPts val="1000"/>
              </a:spcBef>
              <a:spcAft>
                <a:spcPts val="0"/>
              </a:spcAft>
              <a:buClr>
                <a:schemeClr val="dk1"/>
              </a:buClr>
              <a:buSzPts val="1200"/>
              <a:buFont typeface="Lexend Deca"/>
              <a:buChar char="●"/>
            </a:pPr>
            <a:r>
              <a:rPr lang="en" sz="1200"/>
              <a:t>With ultra HD resolution, you can witness the plane's flight in the sky with remarkable realism</a:t>
            </a:r>
            <a:endParaRPr sz="1200"/>
          </a:p>
          <a:p>
            <a:pPr indent="-304800" lvl="0" marL="457200" rtl="0" algn="l">
              <a:lnSpc>
                <a:spcPct val="100000"/>
              </a:lnSpc>
              <a:spcBef>
                <a:spcPts val="1000"/>
              </a:spcBef>
              <a:spcAft>
                <a:spcPts val="0"/>
              </a:spcAft>
              <a:buClr>
                <a:schemeClr val="dk1"/>
              </a:buClr>
              <a:buSzPts val="1200"/>
              <a:buFont typeface="Lexend Deca"/>
              <a:buChar char="●"/>
            </a:pPr>
            <a:r>
              <a:rPr lang="en" sz="1200"/>
              <a:t>You can see the plane flying in the sky with stunning realism in ultra HD</a:t>
            </a:r>
            <a:endParaRPr sz="1200"/>
          </a:p>
          <a:p>
            <a:pPr indent="-304800" lvl="0" marL="457200" rtl="0" algn="l">
              <a:lnSpc>
                <a:spcPct val="100000"/>
              </a:lnSpc>
              <a:spcBef>
                <a:spcPts val="1000"/>
              </a:spcBef>
              <a:spcAft>
                <a:spcPts val="0"/>
              </a:spcAft>
              <a:buClr>
                <a:schemeClr val="dk1"/>
              </a:buClr>
              <a:buSzPts val="1200"/>
              <a:buFont typeface="Lexend Deca"/>
              <a:buChar char="●"/>
            </a:pPr>
            <a:r>
              <a:rPr lang="en" sz="1200"/>
              <a:t>The ultra HD video shows the plane flying through the sky with incredible detail and realism</a:t>
            </a:r>
            <a:endParaRPr sz="1200"/>
          </a:p>
        </p:txBody>
      </p:sp>
      <p:sp>
        <p:nvSpPr>
          <p:cNvPr id="1318" name="Google Shape;1318;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 AI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286" name="Google Shape;286;p37"/>
          <p:cNvSpPr txBox="1"/>
          <p:nvPr>
            <p:ph idx="1" type="subTitle"/>
          </p:nvPr>
        </p:nvSpPr>
        <p:spPr>
          <a:xfrm>
            <a:off x="4298852" y="1444025"/>
            <a:ext cx="3316200" cy="266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on Venus, and the solar radiation is so high, Mercury has been deemed to be non-habitable for humans</a:t>
            </a:r>
            <a:endParaRPr/>
          </a:p>
        </p:txBody>
      </p:sp>
      <p:sp>
        <p:nvSpPr>
          <p:cNvPr id="287" name="Google Shape;287;p37"/>
          <p:cNvSpPr txBox="1"/>
          <p:nvPr>
            <p:ph idx="2" type="subTitle"/>
          </p:nvPr>
        </p:nvSpPr>
        <p:spPr>
          <a:xfrm>
            <a:off x="720000" y="1444025"/>
            <a:ext cx="3316200" cy="266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a:t>
            </a:r>
            <a:r>
              <a:rPr lang="en"/>
              <a:t>Venus</a:t>
            </a:r>
            <a:r>
              <a:rPr lang="en"/>
              <a:t>, its temperatures aren't as terribly hot as that planet’s. Its surface is quite similar to that of Earth’s Moon, which means there are a lot of craters and plains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73"/>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lang="en" sz="1200">
                <a:solidFill>
                  <a:schemeClr val="dk1"/>
                </a:solidFill>
              </a:rPr>
              <a:t>Did you like the resources on this template? Get them for free at our other websites:</a:t>
            </a:r>
            <a:endParaRPr sz="1800">
              <a:solidFill>
                <a:schemeClr val="dk1"/>
              </a:solidFill>
            </a:endParaRPr>
          </a:p>
          <a:p>
            <a:pPr indent="0" lvl="0" marL="0" rtl="0" algn="l">
              <a:spcBef>
                <a:spcPts val="1000"/>
              </a:spcBef>
              <a:spcAft>
                <a:spcPts val="0"/>
              </a:spcAft>
              <a:buNone/>
            </a:pPr>
            <a:r>
              <a:rPr lang="en" sz="2200">
                <a:solidFill>
                  <a:schemeClr val="dk1"/>
                </a:solidFill>
                <a:latin typeface="Alata"/>
                <a:ea typeface="Alata"/>
                <a:cs typeface="Alata"/>
                <a:sym typeface="Alata"/>
              </a:rPr>
              <a:t>PHOTOS</a:t>
            </a:r>
            <a:endParaRPr sz="2200">
              <a:solidFill>
                <a:schemeClr val="dk1"/>
              </a:solidFill>
              <a:latin typeface="Alata"/>
              <a:ea typeface="Alata"/>
              <a:cs typeface="Alata"/>
              <a:sym typeface="Alata"/>
            </a:endParaRPr>
          </a:p>
          <a:p>
            <a:pPr indent="-215900" lvl="0" marL="241300" rtl="0" algn="l">
              <a:lnSpc>
                <a:spcPct val="100000"/>
              </a:lnSpc>
              <a:spcBef>
                <a:spcPts val="1000"/>
              </a:spcBef>
              <a:spcAft>
                <a:spcPts val="0"/>
              </a:spcAft>
              <a:buSzPts val="1400"/>
              <a:buFont typeface="Lexend Deca"/>
              <a:buChar char="●"/>
            </a:pPr>
            <a:r>
              <a:rPr lang="en">
                <a:uFill>
                  <a:noFill/>
                </a:uFill>
                <a:hlinkClick r:id="rId3"/>
              </a:rPr>
              <a:t>Fluffy clouds on a windy sky</a:t>
            </a:r>
            <a:endParaRPr/>
          </a:p>
          <a:p>
            <a:pPr indent="-215900" lvl="0" marL="241300" rtl="0" algn="l">
              <a:lnSpc>
                <a:spcPct val="100000"/>
              </a:lnSpc>
              <a:spcBef>
                <a:spcPts val="0"/>
              </a:spcBef>
              <a:spcAft>
                <a:spcPts val="0"/>
              </a:spcAft>
              <a:buSzPts val="1400"/>
              <a:buFont typeface="Lexend Deca"/>
              <a:buChar char="●"/>
            </a:pPr>
            <a:r>
              <a:rPr lang="en">
                <a:uFill>
                  <a:noFill/>
                </a:uFill>
                <a:hlinkClick r:id="rId4"/>
              </a:rPr>
              <a:t>Low angle tall chimney and airplane</a:t>
            </a:r>
            <a:endParaRPr/>
          </a:p>
          <a:p>
            <a:pPr indent="-215900" lvl="0" marL="241300" rtl="0" algn="l">
              <a:lnSpc>
                <a:spcPct val="100000"/>
              </a:lnSpc>
              <a:spcBef>
                <a:spcPts val="0"/>
              </a:spcBef>
              <a:spcAft>
                <a:spcPts val="0"/>
              </a:spcAft>
              <a:buSzPts val="1400"/>
              <a:buFont typeface="Lexend Deca"/>
              <a:buChar char="●"/>
            </a:pPr>
            <a:r>
              <a:rPr lang="en">
                <a:uFill>
                  <a:noFill/>
                </a:uFill>
                <a:hlinkClick r:id="rId5"/>
              </a:rPr>
              <a:t>Beautiful skyscape during daytime</a:t>
            </a:r>
            <a:endParaRPr/>
          </a:p>
          <a:p>
            <a:pPr indent="-215900" lvl="0" marL="241300" rtl="0" algn="l">
              <a:lnSpc>
                <a:spcPct val="100000"/>
              </a:lnSpc>
              <a:spcBef>
                <a:spcPts val="0"/>
              </a:spcBef>
              <a:spcAft>
                <a:spcPts val="0"/>
              </a:spcAft>
              <a:buSzPts val="1400"/>
              <a:buFont typeface="Lexend Deca"/>
              <a:buChar char="●"/>
            </a:pPr>
            <a:r>
              <a:rPr lang="en">
                <a:uFill>
                  <a:noFill/>
                </a:uFill>
                <a:hlinkClick r:id="rId6"/>
              </a:rPr>
              <a:t>Medium shot smiley stewardess posing</a:t>
            </a:r>
            <a:endParaRPr/>
          </a:p>
          <a:p>
            <a:pPr indent="-215900" lvl="0" marL="241300" rtl="0" algn="l">
              <a:lnSpc>
                <a:spcPct val="100000"/>
              </a:lnSpc>
              <a:spcBef>
                <a:spcPts val="0"/>
              </a:spcBef>
              <a:spcAft>
                <a:spcPts val="0"/>
              </a:spcAft>
              <a:buSzPts val="1400"/>
              <a:buFont typeface="Lexend Deca"/>
              <a:buChar char="●"/>
            </a:pPr>
            <a:r>
              <a:rPr lang="en">
                <a:uFill>
                  <a:noFill/>
                </a:uFill>
                <a:hlinkClick r:id="rId7"/>
              </a:rPr>
              <a:t>Medium shot flight attendants with laptop</a:t>
            </a:r>
            <a:endParaRPr/>
          </a:p>
          <a:p>
            <a:pPr indent="-215900" lvl="0" marL="241300" rtl="0" algn="l">
              <a:lnSpc>
                <a:spcPct val="100000"/>
              </a:lnSpc>
              <a:spcBef>
                <a:spcPts val="0"/>
              </a:spcBef>
              <a:spcAft>
                <a:spcPts val="0"/>
              </a:spcAft>
              <a:buSzPts val="1400"/>
              <a:buFont typeface="Lexend Deca"/>
              <a:buChar char="●"/>
            </a:pPr>
            <a:r>
              <a:rPr lang="en">
                <a:uFill>
                  <a:noFill/>
                </a:uFill>
                <a:hlinkClick r:id="rId8"/>
              </a:rPr>
              <a:t>White clouds seen from airplane</a:t>
            </a:r>
            <a:endParaRPr/>
          </a:p>
          <a:p>
            <a:pPr indent="-215900" lvl="0" marL="241300" rtl="0" algn="l">
              <a:lnSpc>
                <a:spcPct val="100000"/>
              </a:lnSpc>
              <a:spcBef>
                <a:spcPts val="0"/>
              </a:spcBef>
              <a:spcAft>
                <a:spcPts val="0"/>
              </a:spcAft>
              <a:buSzPts val="1400"/>
              <a:buFont typeface="Lexend Deca"/>
              <a:buChar char="●"/>
            </a:pPr>
            <a:r>
              <a:rPr lang="en">
                <a:uFill>
                  <a:noFill/>
                </a:uFill>
                <a:hlinkClick r:id="rId9"/>
              </a:rPr>
              <a:t>Aerial view of cloudscape</a:t>
            </a:r>
            <a:endParaRPr/>
          </a:p>
          <a:p>
            <a:pPr indent="0" lvl="0" marL="0" rtl="0" algn="l">
              <a:spcBef>
                <a:spcPts val="1000"/>
              </a:spcBef>
              <a:spcAft>
                <a:spcPts val="0"/>
              </a:spcAft>
              <a:buNone/>
            </a:pPr>
            <a:r>
              <a:rPr lang="en" sz="2200">
                <a:latin typeface="Alata"/>
                <a:ea typeface="Alata"/>
                <a:cs typeface="Alata"/>
                <a:sym typeface="Alata"/>
              </a:rPr>
              <a:t>ICONS</a:t>
            </a:r>
            <a:endParaRPr sz="2200">
              <a:latin typeface="Alata"/>
              <a:ea typeface="Alata"/>
              <a:cs typeface="Alata"/>
              <a:sym typeface="Alata"/>
            </a:endParaRPr>
          </a:p>
          <a:p>
            <a:pPr indent="-204216" lvl="0" marL="246888" rtl="0" algn="l">
              <a:lnSpc>
                <a:spcPct val="100000"/>
              </a:lnSpc>
              <a:spcBef>
                <a:spcPts val="1000"/>
              </a:spcBef>
              <a:spcAft>
                <a:spcPts val="0"/>
              </a:spcAft>
              <a:buSzPts val="1200"/>
              <a:buChar char="●"/>
            </a:pPr>
            <a:r>
              <a:rPr lang="en" sz="1200">
                <a:uFill>
                  <a:noFill/>
                </a:uFill>
                <a:hlinkClick r:id="rId10"/>
              </a:rPr>
              <a:t>Icon Pack: Aviation | Filled</a:t>
            </a:r>
            <a:endParaRPr sz="1200"/>
          </a:p>
        </p:txBody>
      </p:sp>
      <p:sp>
        <p:nvSpPr>
          <p:cNvPr id="1324" name="Google Shape;1324;p7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28" name="Shape 1328"/>
        <p:cNvGrpSpPr/>
        <p:nvPr/>
      </p:nvGrpSpPr>
      <p:grpSpPr>
        <a:xfrm>
          <a:off x="0" y="0"/>
          <a:ext cx="0" cy="0"/>
          <a:chOff x="0" y="0"/>
          <a:chExt cx="0" cy="0"/>
        </a:xfrm>
      </p:grpSpPr>
      <p:sp>
        <p:nvSpPr>
          <p:cNvPr id="1329" name="Google Shape;1329;p7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Instructions for use</a:t>
            </a:r>
            <a:endParaRPr/>
          </a:p>
        </p:txBody>
      </p:sp>
      <p:sp>
        <p:nvSpPr>
          <p:cNvPr id="1330" name="Google Shape;1330;p74"/>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34" name="Shape 1334"/>
        <p:cNvGrpSpPr/>
        <p:nvPr/>
      </p:nvGrpSpPr>
      <p:grpSpPr>
        <a:xfrm>
          <a:off x="0" y="0"/>
          <a:ext cx="0" cy="0"/>
          <a:chOff x="0" y="0"/>
          <a:chExt cx="0" cy="0"/>
        </a:xfrm>
      </p:grpSpPr>
      <p:sp>
        <p:nvSpPr>
          <p:cNvPr id="1335" name="Google Shape;1335;p75"/>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336" name="Google Shape;1336;p7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Instructions for use (premium users)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40" name="Shape 1340"/>
        <p:cNvGrpSpPr/>
        <p:nvPr/>
      </p:nvGrpSpPr>
      <p:grpSpPr>
        <a:xfrm>
          <a:off x="0" y="0"/>
          <a:ext cx="0" cy="0"/>
          <a:chOff x="0" y="0"/>
          <a:chExt cx="0" cy="0"/>
        </a:xfrm>
      </p:grpSpPr>
      <p:sp>
        <p:nvSpPr>
          <p:cNvPr id="1341" name="Google Shape;1341;p76"/>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Alata</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https://fonts.google.com/specimen/Alata</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Lexend Deca</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https://fonts.google.com/specimen/Lexend+Deca</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1342" name="Google Shape;1342;p76"/>
          <p:cNvSpPr/>
          <p:nvPr/>
        </p:nvSpPr>
        <p:spPr>
          <a:xfrm>
            <a:off x="3114475"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76"/>
          <p:cNvSpPr/>
          <p:nvPr/>
        </p:nvSpPr>
        <p:spPr>
          <a:xfrm>
            <a:off x="4176295" y="2947175"/>
            <a:ext cx="791400" cy="754200"/>
          </a:xfrm>
          <a:prstGeom prst="roundRect">
            <a:avLst>
              <a:gd fmla="val 16667" name="adj"/>
            </a:avLst>
          </a:prstGeom>
          <a:solidFill>
            <a:srgbClr val="38495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76"/>
          <p:cNvSpPr/>
          <p:nvPr/>
        </p:nvSpPr>
        <p:spPr>
          <a:xfrm>
            <a:off x="5238114" y="2947175"/>
            <a:ext cx="791400" cy="754200"/>
          </a:xfrm>
          <a:prstGeom prst="roundRect">
            <a:avLst>
              <a:gd fmla="val 16667" name="adj"/>
            </a:avLst>
          </a:prstGeom>
          <a:solidFill>
            <a:srgbClr val="DBEE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76"/>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1346" name="Google Shape;1346;p76"/>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#384957</a:t>
            </a:r>
            <a:endParaRPr sz="1000">
              <a:solidFill>
                <a:srgbClr val="FFFFFF"/>
              </a:solidFill>
            </a:endParaRPr>
          </a:p>
        </p:txBody>
      </p:sp>
      <p:sp>
        <p:nvSpPr>
          <p:cNvPr id="1347" name="Google Shape;1347;p76"/>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#dbeeff</a:t>
            </a:r>
            <a:endParaRPr sz="1000">
              <a:solidFill>
                <a:schemeClr val="dk1"/>
              </a:solidFill>
            </a:endParaRPr>
          </a:p>
        </p:txBody>
      </p:sp>
      <p:sp>
        <p:nvSpPr>
          <p:cNvPr id="1348" name="Google Shape;1348;p7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Fonts &amp; colors used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52" name="Shape 1352"/>
        <p:cNvGrpSpPr/>
        <p:nvPr/>
      </p:nvGrpSpPr>
      <p:grpSpPr>
        <a:xfrm>
          <a:off x="0" y="0"/>
          <a:ext cx="0" cy="0"/>
          <a:chOff x="0" y="0"/>
          <a:chExt cx="0" cy="0"/>
        </a:xfrm>
      </p:grpSpPr>
      <p:sp>
        <p:nvSpPr>
          <p:cNvPr id="1353" name="Google Shape;1353;p77"/>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354" name="Google Shape;1354;p7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Storyset</a:t>
            </a:r>
            <a:endParaRPr/>
          </a:p>
        </p:txBody>
      </p:sp>
      <p:pic>
        <p:nvPicPr>
          <p:cNvPr id="1355" name="Google Shape;1355;p77"/>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356" name="Google Shape;1356;p77">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357" name="Google Shape;1357;p77">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358" name="Google Shape;1358;p77">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359" name="Google Shape;1359;p77">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360" name="Google Shape;1360;p77"/>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361" name="Google Shape;1361;p77"/>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362" name="Google Shape;1362;p77"/>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363" name="Google Shape;1363;p77"/>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364" name="Google Shape;1364;p77">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68" name="Shape 1368"/>
        <p:cNvGrpSpPr/>
        <p:nvPr/>
      </p:nvGrpSpPr>
      <p:grpSpPr>
        <a:xfrm>
          <a:off x="0" y="0"/>
          <a:ext cx="0" cy="0"/>
          <a:chOff x="0" y="0"/>
          <a:chExt cx="0" cy="0"/>
        </a:xfrm>
      </p:grpSpPr>
      <p:grpSp>
        <p:nvGrpSpPr>
          <p:cNvPr id="1369" name="Google Shape;1369;p78"/>
          <p:cNvGrpSpPr/>
          <p:nvPr/>
        </p:nvGrpSpPr>
        <p:grpSpPr>
          <a:xfrm>
            <a:off x="5048544" y="3019584"/>
            <a:ext cx="442841" cy="514271"/>
            <a:chOff x="4727025" y="1332775"/>
            <a:chExt cx="59900" cy="69625"/>
          </a:xfrm>
        </p:grpSpPr>
        <p:sp>
          <p:nvSpPr>
            <p:cNvPr id="1370" name="Google Shape;1370;p78"/>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78"/>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78"/>
          <p:cNvGrpSpPr/>
          <p:nvPr/>
        </p:nvGrpSpPr>
        <p:grpSpPr>
          <a:xfrm>
            <a:off x="5723860" y="2267072"/>
            <a:ext cx="500909" cy="500899"/>
            <a:chOff x="4820425" y="1329900"/>
            <a:chExt cx="70175" cy="70350"/>
          </a:xfrm>
        </p:grpSpPr>
        <p:sp>
          <p:nvSpPr>
            <p:cNvPr id="1373" name="Google Shape;1373;p78"/>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78"/>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78"/>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78"/>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7" name="Google Shape;1377;p78"/>
          <p:cNvGrpSpPr/>
          <p:nvPr/>
        </p:nvGrpSpPr>
        <p:grpSpPr>
          <a:xfrm>
            <a:off x="6376484" y="2278862"/>
            <a:ext cx="538135" cy="493119"/>
            <a:chOff x="4903200" y="1331525"/>
            <a:chExt cx="73575" cy="67425"/>
          </a:xfrm>
        </p:grpSpPr>
        <p:sp>
          <p:nvSpPr>
            <p:cNvPr id="1378" name="Google Shape;1378;p78"/>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79" name="Google Shape;1379;p78"/>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0" name="Google Shape;1380;p78"/>
          <p:cNvGrpSpPr/>
          <p:nvPr/>
        </p:nvGrpSpPr>
        <p:grpSpPr>
          <a:xfrm>
            <a:off x="5636435" y="3020840"/>
            <a:ext cx="544563" cy="511895"/>
            <a:chOff x="4815575" y="1416800"/>
            <a:chExt cx="73750" cy="71400"/>
          </a:xfrm>
        </p:grpSpPr>
        <p:sp>
          <p:nvSpPr>
            <p:cNvPr id="1381" name="Google Shape;1381;p78"/>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78"/>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78"/>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4" name="Google Shape;1384;p78"/>
          <p:cNvGrpSpPr/>
          <p:nvPr/>
        </p:nvGrpSpPr>
        <p:grpSpPr>
          <a:xfrm>
            <a:off x="6333060" y="3020546"/>
            <a:ext cx="602914" cy="512477"/>
            <a:chOff x="4902475" y="1418875"/>
            <a:chExt cx="74500" cy="63775"/>
          </a:xfrm>
        </p:grpSpPr>
        <p:sp>
          <p:nvSpPr>
            <p:cNvPr id="1385" name="Google Shape;1385;p78"/>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78"/>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7" name="Google Shape;1387;p78"/>
          <p:cNvGrpSpPr/>
          <p:nvPr/>
        </p:nvGrpSpPr>
        <p:grpSpPr>
          <a:xfrm>
            <a:off x="5748932" y="3759785"/>
            <a:ext cx="515391" cy="525699"/>
            <a:chOff x="4818100" y="1507675"/>
            <a:chExt cx="71225" cy="71625"/>
          </a:xfrm>
        </p:grpSpPr>
        <p:sp>
          <p:nvSpPr>
            <p:cNvPr id="1388" name="Google Shape;1388;p78"/>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8"/>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78"/>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78"/>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2" name="Google Shape;1392;p78"/>
          <p:cNvGrpSpPr/>
          <p:nvPr/>
        </p:nvGrpSpPr>
        <p:grpSpPr>
          <a:xfrm>
            <a:off x="5087034" y="3781317"/>
            <a:ext cx="522956" cy="489869"/>
            <a:chOff x="4721450" y="1509475"/>
            <a:chExt cx="79350" cy="74325"/>
          </a:xfrm>
        </p:grpSpPr>
        <p:sp>
          <p:nvSpPr>
            <p:cNvPr id="1393" name="Google Shape;1393;p78"/>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78"/>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78"/>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78"/>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7" name="Google Shape;1397;p78"/>
          <p:cNvGrpSpPr/>
          <p:nvPr/>
        </p:nvGrpSpPr>
        <p:grpSpPr>
          <a:xfrm>
            <a:off x="6410277" y="3761069"/>
            <a:ext cx="525704" cy="535436"/>
            <a:chOff x="4906800" y="1507500"/>
            <a:chExt cx="70350" cy="71075"/>
          </a:xfrm>
        </p:grpSpPr>
        <p:sp>
          <p:nvSpPr>
            <p:cNvPr id="1398" name="Google Shape;1398;p78"/>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78"/>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78"/>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8"/>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78"/>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3" name="Google Shape;1403;p78"/>
          <p:cNvGrpSpPr/>
          <p:nvPr/>
        </p:nvGrpSpPr>
        <p:grpSpPr>
          <a:xfrm>
            <a:off x="4443099" y="2267050"/>
            <a:ext cx="508054" cy="508095"/>
            <a:chOff x="3736598" y="2170606"/>
            <a:chExt cx="404889" cy="404889"/>
          </a:xfrm>
        </p:grpSpPr>
        <p:sp>
          <p:nvSpPr>
            <p:cNvPr id="1404" name="Google Shape;1404;p78"/>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78"/>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78"/>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78"/>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8" name="Google Shape;1408;p78"/>
          <p:cNvGrpSpPr/>
          <p:nvPr/>
        </p:nvGrpSpPr>
        <p:grpSpPr>
          <a:xfrm>
            <a:off x="3731139" y="2267145"/>
            <a:ext cx="575790" cy="507904"/>
            <a:chOff x="3161917" y="2170682"/>
            <a:chExt cx="458870" cy="404737"/>
          </a:xfrm>
        </p:grpSpPr>
        <p:sp>
          <p:nvSpPr>
            <p:cNvPr id="1409" name="Google Shape;1409;p78"/>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410" name="Google Shape;1410;p78"/>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78"/>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2" name="Google Shape;1412;p78"/>
          <p:cNvGrpSpPr/>
          <p:nvPr/>
        </p:nvGrpSpPr>
        <p:grpSpPr>
          <a:xfrm>
            <a:off x="3758669" y="3027517"/>
            <a:ext cx="520730" cy="498567"/>
            <a:chOff x="3179914" y="2889488"/>
            <a:chExt cx="422876" cy="404911"/>
          </a:xfrm>
        </p:grpSpPr>
        <p:sp>
          <p:nvSpPr>
            <p:cNvPr id="1413" name="Google Shape;1413;p78"/>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78"/>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78"/>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8"/>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78"/>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78"/>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9" name="Google Shape;1419;p78"/>
          <p:cNvGrpSpPr/>
          <p:nvPr/>
        </p:nvGrpSpPr>
        <p:grpSpPr>
          <a:xfrm>
            <a:off x="4387349" y="3027477"/>
            <a:ext cx="516145" cy="498648"/>
            <a:chOff x="3729467" y="2889422"/>
            <a:chExt cx="419153" cy="404977"/>
          </a:xfrm>
        </p:grpSpPr>
        <p:sp>
          <p:nvSpPr>
            <p:cNvPr id="1420" name="Google Shape;1420;p78"/>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78"/>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78"/>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78"/>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78"/>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78"/>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78"/>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7" name="Google Shape;1427;p78"/>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78"/>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78"/>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78"/>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1" name="Google Shape;1431;p78"/>
          <p:cNvGrpSpPr/>
          <p:nvPr/>
        </p:nvGrpSpPr>
        <p:grpSpPr>
          <a:xfrm>
            <a:off x="7107677" y="2474362"/>
            <a:ext cx="166473" cy="141497"/>
            <a:chOff x="4660325" y="1866850"/>
            <a:chExt cx="68350" cy="58100"/>
          </a:xfrm>
        </p:grpSpPr>
        <p:sp>
          <p:nvSpPr>
            <p:cNvPr id="1432" name="Google Shape;1432;p78"/>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78"/>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 name="Google Shape;1434;p78"/>
          <p:cNvGrpSpPr/>
          <p:nvPr/>
        </p:nvGrpSpPr>
        <p:grpSpPr>
          <a:xfrm>
            <a:off x="7417022" y="2500086"/>
            <a:ext cx="162515" cy="90049"/>
            <a:chOff x="4791775" y="1877500"/>
            <a:chExt cx="66725" cy="36975"/>
          </a:xfrm>
        </p:grpSpPr>
        <p:sp>
          <p:nvSpPr>
            <p:cNvPr id="1435" name="Google Shape;1435;p78"/>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78"/>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7" name="Google Shape;1437;p78"/>
          <p:cNvGrpSpPr/>
          <p:nvPr/>
        </p:nvGrpSpPr>
        <p:grpSpPr>
          <a:xfrm>
            <a:off x="7738734" y="2500086"/>
            <a:ext cx="144979" cy="90049"/>
            <a:chOff x="4923925" y="1877500"/>
            <a:chExt cx="59525" cy="36975"/>
          </a:xfrm>
        </p:grpSpPr>
        <p:sp>
          <p:nvSpPr>
            <p:cNvPr id="1438" name="Google Shape;1438;p78"/>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78"/>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0" name="Google Shape;1440;p78"/>
          <p:cNvGrpSpPr/>
          <p:nvPr/>
        </p:nvGrpSpPr>
        <p:grpSpPr>
          <a:xfrm>
            <a:off x="8033226" y="2482277"/>
            <a:ext cx="141447" cy="125667"/>
            <a:chOff x="5058450" y="1870100"/>
            <a:chExt cx="58075" cy="51600"/>
          </a:xfrm>
        </p:grpSpPr>
        <p:sp>
          <p:nvSpPr>
            <p:cNvPr id="1441" name="Google Shape;1441;p78"/>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78"/>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3" name="Google Shape;1443;p78"/>
          <p:cNvGrpSpPr/>
          <p:nvPr/>
        </p:nvGrpSpPr>
        <p:grpSpPr>
          <a:xfrm>
            <a:off x="7447741" y="2904685"/>
            <a:ext cx="101077" cy="107645"/>
            <a:chOff x="4811425" y="2065025"/>
            <a:chExt cx="41500" cy="44200"/>
          </a:xfrm>
        </p:grpSpPr>
        <p:sp>
          <p:nvSpPr>
            <p:cNvPr id="1444" name="Google Shape;1444;p78"/>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78"/>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6" name="Google Shape;1446;p78"/>
          <p:cNvGrpSpPr/>
          <p:nvPr/>
        </p:nvGrpSpPr>
        <p:grpSpPr>
          <a:xfrm>
            <a:off x="7740178" y="2904898"/>
            <a:ext cx="120867" cy="107218"/>
            <a:chOff x="4929875" y="2065025"/>
            <a:chExt cx="49625" cy="44025"/>
          </a:xfrm>
        </p:grpSpPr>
        <p:sp>
          <p:nvSpPr>
            <p:cNvPr id="1447" name="Google Shape;1447;p78"/>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78"/>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78"/>
          <p:cNvGrpSpPr/>
          <p:nvPr/>
        </p:nvGrpSpPr>
        <p:grpSpPr>
          <a:xfrm>
            <a:off x="8068847" y="2907912"/>
            <a:ext cx="70206" cy="101191"/>
            <a:chOff x="5083925" y="2066350"/>
            <a:chExt cx="28825" cy="41550"/>
          </a:xfrm>
        </p:grpSpPr>
        <p:sp>
          <p:nvSpPr>
            <p:cNvPr id="1450" name="Google Shape;1450;p78"/>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78"/>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2" name="Google Shape;1452;p78"/>
          <p:cNvGrpSpPr/>
          <p:nvPr/>
        </p:nvGrpSpPr>
        <p:grpSpPr>
          <a:xfrm>
            <a:off x="7100401" y="2923559"/>
            <a:ext cx="181026" cy="69896"/>
            <a:chOff x="4659775" y="2072775"/>
            <a:chExt cx="74325" cy="28700"/>
          </a:xfrm>
        </p:grpSpPr>
        <p:sp>
          <p:nvSpPr>
            <p:cNvPr id="1453" name="Google Shape;1453;p78"/>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78"/>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8"/>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78"/>
          <p:cNvGrpSpPr/>
          <p:nvPr/>
        </p:nvGrpSpPr>
        <p:grpSpPr>
          <a:xfrm>
            <a:off x="8020257" y="2714124"/>
            <a:ext cx="167387" cy="89197"/>
            <a:chOff x="4662475" y="1976500"/>
            <a:chExt cx="68725" cy="36625"/>
          </a:xfrm>
        </p:grpSpPr>
        <p:sp>
          <p:nvSpPr>
            <p:cNvPr id="1457" name="Google Shape;1457;p78"/>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8"/>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8"/>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78"/>
          <p:cNvGrpSpPr/>
          <p:nvPr/>
        </p:nvGrpSpPr>
        <p:grpSpPr>
          <a:xfrm>
            <a:off x="7717162" y="2717564"/>
            <a:ext cx="166899" cy="82317"/>
            <a:chOff x="4920150" y="1977875"/>
            <a:chExt cx="68525" cy="33800"/>
          </a:xfrm>
        </p:grpSpPr>
        <p:sp>
          <p:nvSpPr>
            <p:cNvPr id="1461" name="Google Shape;1461;p78"/>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8"/>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8"/>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78"/>
          <p:cNvGrpSpPr/>
          <p:nvPr/>
        </p:nvGrpSpPr>
        <p:grpSpPr>
          <a:xfrm>
            <a:off x="7128319" y="3121482"/>
            <a:ext cx="125190" cy="127858"/>
            <a:chOff x="4676550" y="2160575"/>
            <a:chExt cx="51400" cy="52500"/>
          </a:xfrm>
        </p:grpSpPr>
        <p:sp>
          <p:nvSpPr>
            <p:cNvPr id="1465" name="Google Shape;1465;p78"/>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8"/>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8"/>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78"/>
          <p:cNvGrpSpPr/>
          <p:nvPr/>
        </p:nvGrpSpPr>
        <p:grpSpPr>
          <a:xfrm>
            <a:off x="7425577" y="3128514"/>
            <a:ext cx="145405" cy="113794"/>
            <a:chOff x="4768325" y="2163475"/>
            <a:chExt cx="59700" cy="46725"/>
          </a:xfrm>
        </p:grpSpPr>
        <p:sp>
          <p:nvSpPr>
            <p:cNvPr id="1469" name="Google Shape;1469;p78"/>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8"/>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1" name="Google Shape;1471;p78"/>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8"/>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8"/>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8"/>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8"/>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8"/>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7" name="Google Shape;1477;p78"/>
          <p:cNvGrpSpPr/>
          <p:nvPr/>
        </p:nvGrpSpPr>
        <p:grpSpPr>
          <a:xfrm>
            <a:off x="7441895" y="3383608"/>
            <a:ext cx="112768" cy="106853"/>
            <a:chOff x="4768575" y="2253950"/>
            <a:chExt cx="46300" cy="43875"/>
          </a:xfrm>
        </p:grpSpPr>
        <p:sp>
          <p:nvSpPr>
            <p:cNvPr id="1478" name="Google Shape;1478;p78"/>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8"/>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0" name="Google Shape;1480;p78"/>
          <p:cNvGrpSpPr/>
          <p:nvPr/>
        </p:nvGrpSpPr>
        <p:grpSpPr>
          <a:xfrm>
            <a:off x="7741518" y="3872634"/>
            <a:ext cx="118187" cy="146246"/>
            <a:chOff x="4960900" y="2433225"/>
            <a:chExt cx="48525" cy="60050"/>
          </a:xfrm>
        </p:grpSpPr>
        <p:sp>
          <p:nvSpPr>
            <p:cNvPr id="1481" name="Google Shape;1481;p78"/>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8"/>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3" name="Google Shape;1483;p78"/>
          <p:cNvGrpSpPr/>
          <p:nvPr/>
        </p:nvGrpSpPr>
        <p:grpSpPr>
          <a:xfrm>
            <a:off x="7430083" y="4136695"/>
            <a:ext cx="136394" cy="143810"/>
            <a:chOff x="4854075" y="2527625"/>
            <a:chExt cx="56000" cy="59050"/>
          </a:xfrm>
        </p:grpSpPr>
        <p:sp>
          <p:nvSpPr>
            <p:cNvPr id="1484" name="Google Shape;1484;p78"/>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8"/>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6" name="Google Shape;1486;p78"/>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8"/>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8"/>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9" name="Google Shape;1489;p78"/>
          <p:cNvGrpSpPr/>
          <p:nvPr/>
        </p:nvGrpSpPr>
        <p:grpSpPr>
          <a:xfrm>
            <a:off x="8054294" y="3600439"/>
            <a:ext cx="99312" cy="160797"/>
            <a:chOff x="5059700" y="2334775"/>
            <a:chExt cx="40775" cy="66025"/>
          </a:xfrm>
        </p:grpSpPr>
        <p:sp>
          <p:nvSpPr>
            <p:cNvPr id="1490" name="Google Shape;1490;p78"/>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8"/>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8"/>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8"/>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8"/>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78"/>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8"/>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8"/>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8"/>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9" name="Google Shape;1499;p78"/>
          <p:cNvGrpSpPr/>
          <p:nvPr/>
        </p:nvGrpSpPr>
        <p:grpSpPr>
          <a:xfrm>
            <a:off x="8011458" y="3865571"/>
            <a:ext cx="184984" cy="160371"/>
            <a:chOff x="5037700" y="2430325"/>
            <a:chExt cx="75950" cy="65850"/>
          </a:xfrm>
        </p:grpSpPr>
        <p:sp>
          <p:nvSpPr>
            <p:cNvPr id="1500" name="Google Shape;1500;p78"/>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8"/>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2" name="Google Shape;1502;p78"/>
          <p:cNvGrpSpPr/>
          <p:nvPr/>
        </p:nvGrpSpPr>
        <p:grpSpPr>
          <a:xfrm>
            <a:off x="7430964" y="3632023"/>
            <a:ext cx="173014" cy="97629"/>
            <a:chOff x="4756975" y="2341800"/>
            <a:chExt cx="91975" cy="51925"/>
          </a:xfrm>
        </p:grpSpPr>
        <p:sp>
          <p:nvSpPr>
            <p:cNvPr id="1503" name="Google Shape;1503;p78"/>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8"/>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8"/>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8"/>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8"/>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8"/>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8"/>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8"/>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8"/>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8"/>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8"/>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8"/>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8"/>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8"/>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8"/>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8"/>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8"/>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8"/>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8"/>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8"/>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3" name="Google Shape;1523;p78"/>
          <p:cNvGrpSpPr/>
          <p:nvPr/>
        </p:nvGrpSpPr>
        <p:grpSpPr>
          <a:xfrm>
            <a:off x="7697901" y="4120720"/>
            <a:ext cx="212497" cy="175761"/>
            <a:chOff x="4943575" y="2516350"/>
            <a:chExt cx="98675" cy="81700"/>
          </a:xfrm>
        </p:grpSpPr>
        <p:sp>
          <p:nvSpPr>
            <p:cNvPr id="1524" name="Google Shape;1524;p78"/>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8"/>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8"/>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8"/>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8"/>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8"/>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8"/>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8"/>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8"/>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8"/>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8"/>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8"/>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8"/>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8"/>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8"/>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8"/>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8"/>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8"/>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8"/>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8"/>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8"/>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8"/>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8"/>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8"/>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8"/>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8"/>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8"/>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8"/>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8"/>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8"/>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8"/>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8"/>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8"/>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8"/>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8"/>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8"/>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8"/>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8"/>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8"/>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8"/>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8"/>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8"/>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8"/>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78"/>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78"/>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8"/>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8"/>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8"/>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8"/>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8"/>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78"/>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8"/>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8"/>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8"/>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8"/>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8"/>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8"/>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8"/>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8"/>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8"/>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8"/>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8"/>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8"/>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8"/>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8"/>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8"/>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8"/>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8"/>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8"/>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8"/>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8"/>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8"/>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8"/>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8"/>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8"/>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8"/>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8"/>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8"/>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2" name="Google Shape;1602;p78"/>
          <p:cNvGrpSpPr/>
          <p:nvPr/>
        </p:nvGrpSpPr>
        <p:grpSpPr>
          <a:xfrm>
            <a:off x="1955962" y="3346963"/>
            <a:ext cx="965351" cy="134611"/>
            <a:chOff x="4411970" y="2962952"/>
            <a:chExt cx="706544" cy="104212"/>
          </a:xfrm>
        </p:grpSpPr>
        <p:sp>
          <p:nvSpPr>
            <p:cNvPr id="1603" name="Google Shape;1603;p78"/>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78"/>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78"/>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78"/>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7" name="Google Shape;1607;p78"/>
          <p:cNvGrpSpPr/>
          <p:nvPr/>
        </p:nvGrpSpPr>
        <p:grpSpPr>
          <a:xfrm>
            <a:off x="1955962" y="2935877"/>
            <a:ext cx="960158" cy="289172"/>
            <a:chOff x="4411970" y="2726085"/>
            <a:chExt cx="643107" cy="193659"/>
          </a:xfrm>
        </p:grpSpPr>
        <p:sp>
          <p:nvSpPr>
            <p:cNvPr id="1608" name="Google Shape;1608;p78"/>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78"/>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78"/>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 name="Google Shape;1611;p78"/>
          <p:cNvGrpSpPr/>
          <p:nvPr/>
        </p:nvGrpSpPr>
        <p:grpSpPr>
          <a:xfrm>
            <a:off x="958854" y="3201987"/>
            <a:ext cx="833173" cy="259209"/>
            <a:chOff x="4411970" y="4340222"/>
            <a:chExt cx="779467" cy="242683"/>
          </a:xfrm>
        </p:grpSpPr>
        <p:sp>
          <p:nvSpPr>
            <p:cNvPr id="1612" name="Google Shape;1612;p78"/>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78"/>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8"/>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78"/>
          <p:cNvGrpSpPr/>
          <p:nvPr/>
        </p:nvGrpSpPr>
        <p:grpSpPr>
          <a:xfrm>
            <a:off x="1955962" y="2597733"/>
            <a:ext cx="965160" cy="216230"/>
            <a:chOff x="4411970" y="2468674"/>
            <a:chExt cx="747317" cy="167425"/>
          </a:xfrm>
        </p:grpSpPr>
        <p:sp>
          <p:nvSpPr>
            <p:cNvPr id="1616" name="Google Shape;1616;p78"/>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78"/>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8" name="Google Shape;1618;p78"/>
          <p:cNvGrpSpPr/>
          <p:nvPr/>
        </p:nvGrpSpPr>
        <p:grpSpPr>
          <a:xfrm>
            <a:off x="954709" y="2502450"/>
            <a:ext cx="810451" cy="319148"/>
            <a:chOff x="4411970" y="3686602"/>
            <a:chExt cx="797845" cy="314215"/>
          </a:xfrm>
        </p:grpSpPr>
        <p:sp>
          <p:nvSpPr>
            <p:cNvPr id="1619" name="Google Shape;1619;p78"/>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8"/>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8"/>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78"/>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78"/>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4" name="Google Shape;1624;p78"/>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5" name="Google Shape;1625;p78"/>
          <p:cNvGrpSpPr/>
          <p:nvPr/>
        </p:nvGrpSpPr>
        <p:grpSpPr>
          <a:xfrm>
            <a:off x="954806" y="2256974"/>
            <a:ext cx="1970333" cy="208784"/>
            <a:chOff x="6336019" y="3733725"/>
            <a:chExt cx="2566206" cy="351310"/>
          </a:xfrm>
        </p:grpSpPr>
        <p:sp>
          <p:nvSpPr>
            <p:cNvPr id="1626" name="Google Shape;1626;p78"/>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78"/>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8"/>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8"/>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78"/>
          <p:cNvGrpSpPr/>
          <p:nvPr/>
        </p:nvGrpSpPr>
        <p:grpSpPr>
          <a:xfrm>
            <a:off x="1955962" y="3864529"/>
            <a:ext cx="946551" cy="153200"/>
            <a:chOff x="4404545" y="3301592"/>
            <a:chExt cx="782403" cy="129272"/>
          </a:xfrm>
        </p:grpSpPr>
        <p:sp>
          <p:nvSpPr>
            <p:cNvPr id="1631" name="Google Shape;1631;p78"/>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8"/>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78"/>
          <p:cNvGrpSpPr/>
          <p:nvPr/>
        </p:nvGrpSpPr>
        <p:grpSpPr>
          <a:xfrm>
            <a:off x="1955962" y="3603488"/>
            <a:ext cx="962257" cy="139127"/>
            <a:chOff x="4411970" y="3131459"/>
            <a:chExt cx="710520" cy="117397"/>
          </a:xfrm>
        </p:grpSpPr>
        <p:sp>
          <p:nvSpPr>
            <p:cNvPr id="1634" name="Google Shape;1634;p78"/>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8"/>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636" name="Google Shape;1636;p78"/>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7" name="Google Shape;1637;p78"/>
          <p:cNvGrpSpPr/>
          <p:nvPr/>
        </p:nvGrpSpPr>
        <p:grpSpPr>
          <a:xfrm>
            <a:off x="956107" y="3538282"/>
            <a:ext cx="823838" cy="458988"/>
            <a:chOff x="4411970" y="1801825"/>
            <a:chExt cx="734586" cy="409262"/>
          </a:xfrm>
        </p:grpSpPr>
        <p:sp>
          <p:nvSpPr>
            <p:cNvPr id="1638" name="Google Shape;1638;p78"/>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78"/>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0" name="Google Shape;1640;p78"/>
          <p:cNvGrpSpPr/>
          <p:nvPr/>
        </p:nvGrpSpPr>
        <p:grpSpPr>
          <a:xfrm>
            <a:off x="956107" y="4086708"/>
            <a:ext cx="856348" cy="212039"/>
            <a:chOff x="4411970" y="2233974"/>
            <a:chExt cx="763574" cy="189068"/>
          </a:xfrm>
        </p:grpSpPr>
        <p:sp>
          <p:nvSpPr>
            <p:cNvPr id="1641" name="Google Shape;1641;p78"/>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8"/>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3" name="Google Shape;1643;p78"/>
          <p:cNvGrpSpPr/>
          <p:nvPr/>
        </p:nvGrpSpPr>
        <p:grpSpPr>
          <a:xfrm>
            <a:off x="3066303" y="2262044"/>
            <a:ext cx="511602" cy="511602"/>
            <a:chOff x="5681300" y="2527788"/>
            <a:chExt cx="805800" cy="805800"/>
          </a:xfrm>
        </p:grpSpPr>
        <p:sp>
          <p:nvSpPr>
            <p:cNvPr id="1644" name="Google Shape;1644;p78"/>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8"/>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6" name="Google Shape;1646;p78"/>
          <p:cNvGrpSpPr/>
          <p:nvPr/>
        </p:nvGrpSpPr>
        <p:grpSpPr>
          <a:xfrm>
            <a:off x="3063497" y="3028627"/>
            <a:ext cx="513021" cy="512935"/>
            <a:chOff x="4049800" y="640400"/>
            <a:chExt cx="858900" cy="858900"/>
          </a:xfrm>
        </p:grpSpPr>
        <p:sp>
          <p:nvSpPr>
            <p:cNvPr id="1647" name="Google Shape;1647;p78"/>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8"/>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9" name="Google Shape;1649;p78"/>
          <p:cNvGrpSpPr/>
          <p:nvPr/>
        </p:nvGrpSpPr>
        <p:grpSpPr>
          <a:xfrm>
            <a:off x="2980696" y="3680519"/>
            <a:ext cx="686489" cy="686585"/>
            <a:chOff x="5080188" y="927900"/>
            <a:chExt cx="961200" cy="961200"/>
          </a:xfrm>
        </p:grpSpPr>
        <p:sp>
          <p:nvSpPr>
            <p:cNvPr id="1650" name="Google Shape;1650;p78"/>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8"/>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8"/>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8"/>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78"/>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78"/>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78"/>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78"/>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8" name="Google Shape;1658;p78"/>
          <p:cNvGrpSpPr/>
          <p:nvPr/>
        </p:nvGrpSpPr>
        <p:grpSpPr>
          <a:xfrm>
            <a:off x="3763848" y="3773248"/>
            <a:ext cx="510373" cy="510937"/>
            <a:chOff x="7508249" y="1522825"/>
            <a:chExt cx="1326332" cy="1322987"/>
          </a:xfrm>
        </p:grpSpPr>
        <p:sp>
          <p:nvSpPr>
            <p:cNvPr id="1659" name="Google Shape;1659;p78"/>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8"/>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8"/>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8"/>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8"/>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8"/>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8"/>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8"/>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8"/>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8"/>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9" name="Google Shape;1669;p78"/>
          <p:cNvGrpSpPr/>
          <p:nvPr/>
        </p:nvGrpSpPr>
        <p:grpSpPr>
          <a:xfrm>
            <a:off x="4455441" y="3774653"/>
            <a:ext cx="492652" cy="503348"/>
            <a:chOff x="6039282" y="1042577"/>
            <a:chExt cx="734315" cy="731929"/>
          </a:xfrm>
        </p:grpSpPr>
        <p:sp>
          <p:nvSpPr>
            <p:cNvPr id="1670" name="Google Shape;1670;p78"/>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8"/>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8"/>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8"/>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8"/>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8"/>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8"/>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8"/>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8"/>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8"/>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78"/>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78"/>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8"/>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8"/>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8"/>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8"/>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8"/>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78"/>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8"/>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8"/>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8"/>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1" name="Google Shape;1691;p78"/>
          <p:cNvGrpSpPr/>
          <p:nvPr/>
        </p:nvGrpSpPr>
        <p:grpSpPr>
          <a:xfrm>
            <a:off x="5095855" y="2270694"/>
            <a:ext cx="483304" cy="504902"/>
            <a:chOff x="1825800" y="1651625"/>
            <a:chExt cx="568125" cy="591775"/>
          </a:xfrm>
        </p:grpSpPr>
        <p:sp>
          <p:nvSpPr>
            <p:cNvPr id="1692" name="Google Shape;1692;p78"/>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8"/>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8"/>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8"/>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78"/>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78"/>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8" name="Google Shape;1698;p78"/>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8"/>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8"/>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8"/>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8"/>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703" name="Google Shape;1703;p7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our editable graphic resources...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7" name="Shape 1707"/>
        <p:cNvGrpSpPr/>
        <p:nvPr/>
      </p:nvGrpSpPr>
      <p:grpSpPr>
        <a:xfrm>
          <a:off x="0" y="0"/>
          <a:ext cx="0" cy="0"/>
          <a:chOff x="0" y="0"/>
          <a:chExt cx="0" cy="0"/>
        </a:xfrm>
      </p:grpSpPr>
      <p:grpSp>
        <p:nvGrpSpPr>
          <p:cNvPr id="1708" name="Google Shape;1708;p79"/>
          <p:cNvGrpSpPr/>
          <p:nvPr/>
        </p:nvGrpSpPr>
        <p:grpSpPr>
          <a:xfrm>
            <a:off x="722059" y="955168"/>
            <a:ext cx="2492868" cy="1379876"/>
            <a:chOff x="2654821" y="2311071"/>
            <a:chExt cx="2279715" cy="1262120"/>
          </a:xfrm>
        </p:grpSpPr>
        <p:grpSp>
          <p:nvGrpSpPr>
            <p:cNvPr id="1709" name="Google Shape;1709;p79"/>
            <p:cNvGrpSpPr/>
            <p:nvPr/>
          </p:nvGrpSpPr>
          <p:grpSpPr>
            <a:xfrm>
              <a:off x="4034269" y="2840745"/>
              <a:ext cx="40212" cy="36437"/>
              <a:chOff x="4293400" y="2574725"/>
              <a:chExt cx="84425" cy="80100"/>
            </a:xfrm>
          </p:grpSpPr>
          <p:sp>
            <p:nvSpPr>
              <p:cNvPr id="1710" name="Google Shape;1710;p79"/>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711" name="Google Shape;1711;p79"/>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2" name="Google Shape;1712;p79"/>
            <p:cNvGrpSpPr/>
            <p:nvPr/>
          </p:nvGrpSpPr>
          <p:grpSpPr>
            <a:xfrm>
              <a:off x="3894606" y="2334874"/>
              <a:ext cx="913198" cy="518984"/>
              <a:chOff x="4000175" y="1462675"/>
              <a:chExt cx="1917275" cy="1140875"/>
            </a:xfrm>
          </p:grpSpPr>
          <p:sp>
            <p:nvSpPr>
              <p:cNvPr id="1713" name="Google Shape;1713;p79"/>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714" name="Google Shape;1714;p79"/>
              <p:cNvGrpSpPr/>
              <p:nvPr/>
            </p:nvGrpSpPr>
            <p:grpSpPr>
              <a:xfrm>
                <a:off x="4000175" y="1462675"/>
                <a:ext cx="1917275" cy="1140875"/>
                <a:chOff x="4000175" y="1462675"/>
                <a:chExt cx="1917275" cy="1140875"/>
              </a:xfrm>
            </p:grpSpPr>
            <p:sp>
              <p:nvSpPr>
                <p:cNvPr id="1715" name="Google Shape;1715;p79"/>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716" name="Google Shape;1716;p79"/>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79"/>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79"/>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9"/>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20" name="Google Shape;1720;p79"/>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21" name="Google Shape;1721;p79"/>
            <p:cNvGrpSpPr/>
            <p:nvPr/>
          </p:nvGrpSpPr>
          <p:grpSpPr>
            <a:xfrm>
              <a:off x="3875768" y="2846704"/>
              <a:ext cx="44796" cy="47366"/>
              <a:chOff x="3960625" y="2587825"/>
              <a:chExt cx="94050" cy="104125"/>
            </a:xfrm>
          </p:grpSpPr>
          <p:sp>
            <p:nvSpPr>
              <p:cNvPr id="1722" name="Google Shape;1722;p79"/>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723" name="Google Shape;1723;p79"/>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4" name="Google Shape;1724;p79"/>
            <p:cNvGrpSpPr/>
            <p:nvPr/>
          </p:nvGrpSpPr>
          <p:grpSpPr>
            <a:xfrm>
              <a:off x="3782759" y="2807162"/>
              <a:ext cx="82686" cy="85487"/>
              <a:chOff x="3765350" y="2500900"/>
              <a:chExt cx="173600" cy="187925"/>
            </a:xfrm>
          </p:grpSpPr>
          <p:sp>
            <p:nvSpPr>
              <p:cNvPr id="1725" name="Google Shape;1725;p79"/>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726" name="Google Shape;1726;p79"/>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9"/>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9"/>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79"/>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9"/>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1" name="Google Shape;1731;p79"/>
            <p:cNvGrpSpPr/>
            <p:nvPr/>
          </p:nvGrpSpPr>
          <p:grpSpPr>
            <a:xfrm>
              <a:off x="3775674" y="2798496"/>
              <a:ext cx="40545" cy="23564"/>
              <a:chOff x="3750475" y="2481850"/>
              <a:chExt cx="85125" cy="51800"/>
            </a:xfrm>
          </p:grpSpPr>
          <p:sp>
            <p:nvSpPr>
              <p:cNvPr id="1732" name="Google Shape;1732;p79"/>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9"/>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34" name="Google Shape;1734;p79"/>
            <p:cNvGrpSpPr/>
            <p:nvPr/>
          </p:nvGrpSpPr>
          <p:grpSpPr>
            <a:xfrm>
              <a:off x="3716946" y="2776024"/>
              <a:ext cx="81971" cy="76912"/>
              <a:chOff x="3627175" y="2432450"/>
              <a:chExt cx="172100" cy="169075"/>
            </a:xfrm>
          </p:grpSpPr>
          <p:sp>
            <p:nvSpPr>
              <p:cNvPr id="1735" name="Google Shape;1735;p79"/>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9"/>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37" name="Google Shape;1737;p79"/>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38" name="Google Shape;1738;p79"/>
            <p:cNvGrpSpPr/>
            <p:nvPr/>
          </p:nvGrpSpPr>
          <p:grpSpPr>
            <a:xfrm>
              <a:off x="3685682" y="2845624"/>
              <a:ext cx="29311" cy="45055"/>
              <a:chOff x="3561536" y="2585450"/>
              <a:chExt cx="61539" cy="99045"/>
            </a:xfrm>
          </p:grpSpPr>
          <p:sp>
            <p:nvSpPr>
              <p:cNvPr id="1739" name="Google Shape;1739;p79"/>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9"/>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41" name="Google Shape;1741;p79"/>
            <p:cNvGrpSpPr/>
            <p:nvPr/>
          </p:nvGrpSpPr>
          <p:grpSpPr>
            <a:xfrm>
              <a:off x="3849905" y="2572252"/>
              <a:ext cx="74339" cy="119559"/>
              <a:chOff x="3906325" y="1984500"/>
              <a:chExt cx="156075" cy="262825"/>
            </a:xfrm>
          </p:grpSpPr>
          <p:sp>
            <p:nvSpPr>
              <p:cNvPr id="1742" name="Google Shape;1742;p79"/>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43" name="Google Shape;1743;p79"/>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4" name="Google Shape;1744;p79"/>
            <p:cNvGrpSpPr/>
            <p:nvPr/>
          </p:nvGrpSpPr>
          <p:grpSpPr>
            <a:xfrm>
              <a:off x="2654821" y="2414345"/>
              <a:ext cx="667570" cy="558731"/>
              <a:chOff x="1397225" y="1637375"/>
              <a:chExt cx="1401575" cy="1228250"/>
            </a:xfrm>
          </p:grpSpPr>
          <p:sp>
            <p:nvSpPr>
              <p:cNvPr id="1745" name="Google Shape;1745;p79"/>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46" name="Google Shape;1746;p79"/>
              <p:cNvGrpSpPr/>
              <p:nvPr/>
            </p:nvGrpSpPr>
            <p:grpSpPr>
              <a:xfrm>
                <a:off x="1397225" y="1637375"/>
                <a:ext cx="1398775" cy="1228250"/>
                <a:chOff x="1397225" y="1637375"/>
                <a:chExt cx="1398775" cy="1228250"/>
              </a:xfrm>
            </p:grpSpPr>
            <p:sp>
              <p:nvSpPr>
                <p:cNvPr id="1747" name="Google Shape;1747;p79"/>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79"/>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49" name="Google Shape;1749;p79"/>
            <p:cNvGrpSpPr/>
            <p:nvPr/>
          </p:nvGrpSpPr>
          <p:grpSpPr>
            <a:xfrm>
              <a:off x="3230417" y="3103734"/>
              <a:ext cx="282982" cy="280332"/>
              <a:chOff x="2605700" y="3152850"/>
              <a:chExt cx="594125" cy="616250"/>
            </a:xfrm>
          </p:grpSpPr>
          <p:sp>
            <p:nvSpPr>
              <p:cNvPr id="1750" name="Google Shape;1750;p79"/>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51" name="Google Shape;1751;p79"/>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752" name="Google Shape;1752;p79"/>
            <p:cNvGrpSpPr/>
            <p:nvPr/>
          </p:nvGrpSpPr>
          <p:grpSpPr>
            <a:xfrm>
              <a:off x="3265985" y="3226989"/>
              <a:ext cx="87151" cy="346202"/>
              <a:chOff x="2680375" y="3423800"/>
              <a:chExt cx="182975" cy="761050"/>
            </a:xfrm>
          </p:grpSpPr>
          <p:sp>
            <p:nvSpPr>
              <p:cNvPr id="1753" name="Google Shape;1753;p79"/>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54" name="Google Shape;1754;p79"/>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5" name="Google Shape;1755;p79"/>
            <p:cNvGrpSpPr/>
            <p:nvPr/>
          </p:nvGrpSpPr>
          <p:grpSpPr>
            <a:xfrm>
              <a:off x="3855466" y="3289811"/>
              <a:ext cx="112514" cy="94210"/>
              <a:chOff x="3918000" y="3561900"/>
              <a:chExt cx="236225" cy="207100"/>
            </a:xfrm>
          </p:grpSpPr>
          <p:sp>
            <p:nvSpPr>
              <p:cNvPr id="1756" name="Google Shape;1756;p79"/>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57" name="Google Shape;1757;p79"/>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8" name="Google Shape;1758;p79"/>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9"/>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9"/>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761" name="Google Shape;1761;p79"/>
            <p:cNvGrpSpPr/>
            <p:nvPr/>
          </p:nvGrpSpPr>
          <p:grpSpPr>
            <a:xfrm>
              <a:off x="2905224" y="2311071"/>
              <a:ext cx="596721" cy="528992"/>
              <a:chOff x="1922950" y="1410350"/>
              <a:chExt cx="1252825" cy="1162875"/>
            </a:xfrm>
          </p:grpSpPr>
          <p:sp>
            <p:nvSpPr>
              <p:cNvPr id="1762" name="Google Shape;1762;p79"/>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9"/>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9"/>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9"/>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9"/>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9"/>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9"/>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9"/>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9"/>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9"/>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9"/>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9"/>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9"/>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9"/>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79"/>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79"/>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778" name="Google Shape;1778;p79"/>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79"/>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79"/>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9"/>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9"/>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9"/>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9"/>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9"/>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9"/>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9"/>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9"/>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9"/>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9"/>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9"/>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9"/>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9"/>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9"/>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9"/>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9"/>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9"/>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98" name="Google Shape;1798;p79"/>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99" name="Google Shape;1799;p79"/>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0" name="Google Shape;1800;p79"/>
            <p:cNvGrpSpPr/>
            <p:nvPr/>
          </p:nvGrpSpPr>
          <p:grpSpPr>
            <a:xfrm>
              <a:off x="3280929" y="3294542"/>
              <a:ext cx="109894" cy="272224"/>
              <a:chOff x="2711750" y="3572300"/>
              <a:chExt cx="230725" cy="598425"/>
            </a:xfrm>
          </p:grpSpPr>
          <p:sp>
            <p:nvSpPr>
              <p:cNvPr id="1801" name="Google Shape;1801;p79"/>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9"/>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3" name="Google Shape;1803;p79"/>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4" name="Google Shape;1804;p79"/>
            <p:cNvGrpSpPr/>
            <p:nvPr/>
          </p:nvGrpSpPr>
          <p:grpSpPr>
            <a:xfrm>
              <a:off x="3790439" y="2408636"/>
              <a:ext cx="73017" cy="75684"/>
              <a:chOff x="3781475" y="1624825"/>
              <a:chExt cx="153300" cy="166375"/>
            </a:xfrm>
          </p:grpSpPr>
          <p:sp>
            <p:nvSpPr>
              <p:cNvPr id="1805" name="Google Shape;1805;p79"/>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9"/>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9"/>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9"/>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9" name="Google Shape;1809;p79"/>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9"/>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9"/>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9"/>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9"/>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9"/>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9"/>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6" name="Google Shape;1816;p79"/>
            <p:cNvGrpSpPr/>
            <p:nvPr/>
          </p:nvGrpSpPr>
          <p:grpSpPr>
            <a:xfrm>
              <a:off x="4403342" y="3107749"/>
              <a:ext cx="316680" cy="101374"/>
              <a:chOff x="5068275" y="3161675"/>
              <a:chExt cx="664875" cy="222850"/>
            </a:xfrm>
          </p:grpSpPr>
          <p:sp>
            <p:nvSpPr>
              <p:cNvPr id="1817" name="Google Shape;1817;p79"/>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9"/>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9"/>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9"/>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1" name="Google Shape;1821;p79"/>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9"/>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9"/>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9"/>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9"/>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9"/>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9"/>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9"/>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9"/>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9"/>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9"/>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9"/>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9"/>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9"/>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9"/>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9"/>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9"/>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9"/>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9"/>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9"/>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9"/>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9"/>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9"/>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9"/>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9"/>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9"/>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9"/>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9"/>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9"/>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0" name="Google Shape;1850;p79"/>
            <p:cNvGrpSpPr/>
            <p:nvPr/>
          </p:nvGrpSpPr>
          <p:grpSpPr>
            <a:xfrm>
              <a:off x="3697513" y="2707266"/>
              <a:ext cx="59549" cy="79733"/>
              <a:chOff x="3586375" y="2281300"/>
              <a:chExt cx="125025" cy="175275"/>
            </a:xfrm>
          </p:grpSpPr>
          <p:sp>
            <p:nvSpPr>
              <p:cNvPr id="1851" name="Google Shape;1851;p79"/>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9"/>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3" name="Google Shape;1853;p79"/>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4" name="Google Shape;1854;p79"/>
            <p:cNvGrpSpPr/>
            <p:nvPr/>
          </p:nvGrpSpPr>
          <p:grpSpPr>
            <a:xfrm>
              <a:off x="4513224" y="3221724"/>
              <a:ext cx="274563" cy="280321"/>
              <a:chOff x="5298975" y="3412225"/>
              <a:chExt cx="576450" cy="616225"/>
            </a:xfrm>
          </p:grpSpPr>
          <p:sp>
            <p:nvSpPr>
              <p:cNvPr id="1855" name="Google Shape;1855;p79"/>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56" name="Google Shape;1856;p79"/>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7" name="Google Shape;1857;p79"/>
            <p:cNvGrpSpPr/>
            <p:nvPr/>
          </p:nvGrpSpPr>
          <p:grpSpPr>
            <a:xfrm>
              <a:off x="4824403" y="3421846"/>
              <a:ext cx="110132" cy="130647"/>
              <a:chOff x="5952300" y="3852150"/>
              <a:chExt cx="231225" cy="287200"/>
            </a:xfrm>
          </p:grpSpPr>
          <p:sp>
            <p:nvSpPr>
              <p:cNvPr id="1858" name="Google Shape;1858;p79"/>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9"/>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0" name="Google Shape;1860;p79"/>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9"/>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9"/>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9"/>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9"/>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9"/>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9"/>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9"/>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8" name="Google Shape;1868;p79"/>
            <p:cNvGrpSpPr/>
            <p:nvPr/>
          </p:nvGrpSpPr>
          <p:grpSpPr>
            <a:xfrm>
              <a:off x="4295710" y="3079670"/>
              <a:ext cx="14968" cy="27135"/>
              <a:chOff x="4842300" y="3099950"/>
              <a:chExt cx="31425" cy="59650"/>
            </a:xfrm>
          </p:grpSpPr>
          <p:sp>
            <p:nvSpPr>
              <p:cNvPr id="1869" name="Google Shape;1869;p79"/>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9"/>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9"/>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9"/>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3" name="Google Shape;1873;p79"/>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9"/>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9"/>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9"/>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9"/>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9"/>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79"/>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79"/>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1" name="Google Shape;1881;p79"/>
            <p:cNvGrpSpPr/>
            <p:nvPr/>
          </p:nvGrpSpPr>
          <p:grpSpPr>
            <a:xfrm>
              <a:off x="3831056" y="2816010"/>
              <a:ext cx="37378" cy="27612"/>
              <a:chOff x="3866750" y="2520350"/>
              <a:chExt cx="78475" cy="60700"/>
            </a:xfrm>
          </p:grpSpPr>
          <p:sp>
            <p:nvSpPr>
              <p:cNvPr id="1882" name="Google Shape;1882;p79"/>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9"/>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9"/>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79"/>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6" name="Google Shape;1886;p79"/>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9"/>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79"/>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79"/>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9"/>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9"/>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79"/>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79"/>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9"/>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9"/>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79"/>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9"/>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9"/>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9"/>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9"/>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79"/>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79"/>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03" name="Google Shape;1903;p79"/>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9"/>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9"/>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9"/>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79"/>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79"/>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9"/>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9"/>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79"/>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9"/>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9"/>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9"/>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15" name="Google Shape;1915;p79"/>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9"/>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9"/>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9"/>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9"/>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9"/>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9"/>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9"/>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9"/>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9"/>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9"/>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9"/>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9"/>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8" name="Google Shape;1928;p79"/>
            <p:cNvGrpSpPr/>
            <p:nvPr/>
          </p:nvGrpSpPr>
          <p:grpSpPr>
            <a:xfrm>
              <a:off x="3632736" y="3051591"/>
              <a:ext cx="63288" cy="45217"/>
              <a:chOff x="3450375" y="3038225"/>
              <a:chExt cx="132875" cy="99400"/>
            </a:xfrm>
          </p:grpSpPr>
          <p:sp>
            <p:nvSpPr>
              <p:cNvPr id="1929" name="Google Shape;1929;p79"/>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9"/>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1" name="Google Shape;1931;p79"/>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9"/>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9"/>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9"/>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9"/>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9"/>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9"/>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9"/>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9"/>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40" name="Google Shape;1940;p79"/>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9"/>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9"/>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9"/>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9"/>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9"/>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79"/>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9"/>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9"/>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9"/>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50" name="Google Shape;1950;p79"/>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9"/>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9"/>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9"/>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9"/>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9"/>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56" name="Google Shape;1956;p79"/>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9"/>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9"/>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9"/>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9"/>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9"/>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9"/>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9"/>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6" name="Google Shape;1966;p79"/>
          <p:cNvGrpSpPr/>
          <p:nvPr/>
        </p:nvGrpSpPr>
        <p:grpSpPr>
          <a:xfrm>
            <a:off x="719116" y="2850945"/>
            <a:ext cx="2622876" cy="1333540"/>
            <a:chOff x="238125" y="1038125"/>
            <a:chExt cx="7146800" cy="3633625"/>
          </a:xfrm>
        </p:grpSpPr>
        <p:sp>
          <p:nvSpPr>
            <p:cNvPr id="1967" name="Google Shape;1967;p79"/>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9"/>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9"/>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9"/>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9"/>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9"/>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9"/>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9"/>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9"/>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9"/>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9"/>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9"/>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9"/>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9"/>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9"/>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9"/>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9"/>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9"/>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9"/>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9"/>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9"/>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9"/>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9"/>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9"/>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9"/>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9"/>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9"/>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9"/>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9"/>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9"/>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9"/>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9"/>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9"/>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9"/>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9"/>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9"/>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9"/>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9"/>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9"/>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9"/>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9"/>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9"/>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9"/>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9"/>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9"/>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9"/>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9"/>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9"/>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9"/>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9"/>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9"/>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9"/>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9"/>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9"/>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9"/>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9"/>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9"/>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9"/>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9"/>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9"/>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9"/>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9"/>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9"/>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9"/>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9"/>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9"/>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9"/>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9"/>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9"/>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9"/>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9"/>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9"/>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9"/>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9"/>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9"/>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9"/>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9"/>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9"/>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9"/>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9"/>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9"/>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9"/>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9"/>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9"/>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9"/>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79"/>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9"/>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9"/>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9"/>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9"/>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9"/>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9"/>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9"/>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9"/>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9"/>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79"/>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9"/>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9"/>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9"/>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79"/>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9"/>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9"/>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9"/>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79"/>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79"/>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79"/>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79"/>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79"/>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79"/>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79"/>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9"/>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79"/>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9"/>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79"/>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79"/>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9"/>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9"/>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9"/>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9"/>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9"/>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9"/>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9"/>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79"/>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9"/>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9"/>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79"/>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79"/>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9"/>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79"/>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9"/>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9"/>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9"/>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9"/>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79"/>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9"/>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9"/>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9"/>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79"/>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79"/>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9"/>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9"/>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9"/>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9"/>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9"/>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79"/>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79"/>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9"/>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79"/>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79"/>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79"/>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9"/>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9"/>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79"/>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79"/>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9"/>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9"/>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9"/>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79"/>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79"/>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9"/>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79"/>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79"/>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9"/>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9"/>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79"/>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9"/>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9"/>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9"/>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9"/>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9"/>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79"/>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79"/>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79"/>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79"/>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79"/>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79"/>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79"/>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9"/>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79"/>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79"/>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79"/>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9"/>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9"/>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9"/>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9"/>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9"/>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9"/>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79"/>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79"/>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9"/>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79"/>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9"/>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9"/>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9"/>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9"/>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9"/>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9"/>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9"/>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9"/>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9"/>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9"/>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79"/>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79"/>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79"/>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9"/>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9"/>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9"/>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9"/>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79"/>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9"/>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79"/>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9"/>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79"/>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9"/>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79"/>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79"/>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79"/>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79"/>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79"/>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79"/>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79"/>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79"/>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9"/>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9"/>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9"/>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9"/>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79"/>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9"/>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9"/>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9"/>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9"/>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9"/>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79"/>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79"/>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9"/>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9"/>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9"/>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9"/>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79"/>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9"/>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79"/>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79"/>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9"/>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9"/>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9"/>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79"/>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79"/>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9"/>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79"/>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79"/>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79"/>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79"/>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79"/>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79"/>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79"/>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9"/>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79"/>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79"/>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79"/>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9"/>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9"/>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79"/>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79"/>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9"/>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9"/>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79"/>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79"/>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79"/>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79"/>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79"/>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79"/>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79"/>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9"/>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79"/>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79"/>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9"/>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9"/>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9"/>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79"/>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79"/>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9"/>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79"/>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79"/>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79"/>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79"/>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79"/>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79"/>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79"/>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9"/>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9"/>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79"/>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79"/>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9"/>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9"/>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9"/>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79"/>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79"/>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9"/>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9"/>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9"/>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79"/>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79"/>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9"/>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9"/>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79"/>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79"/>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9"/>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9"/>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79"/>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79"/>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9"/>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79"/>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79"/>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79"/>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79"/>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9"/>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9"/>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79"/>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79"/>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79"/>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79"/>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79"/>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79"/>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79"/>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79"/>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79"/>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79"/>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79"/>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79"/>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79"/>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79"/>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79"/>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79"/>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9"/>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9"/>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9"/>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9"/>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79"/>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79"/>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79"/>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79"/>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79"/>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79"/>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79"/>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79"/>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79"/>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79"/>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79"/>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79"/>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79"/>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79"/>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79"/>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79"/>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79"/>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9"/>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9"/>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79"/>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79"/>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79"/>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79"/>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79"/>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79"/>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79"/>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9"/>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79"/>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79"/>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79"/>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9"/>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79"/>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9"/>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79"/>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9"/>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9"/>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79"/>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79"/>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9"/>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79"/>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79"/>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79"/>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79"/>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79"/>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79"/>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9"/>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9"/>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9"/>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9"/>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79"/>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79"/>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79"/>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9"/>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79"/>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79"/>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9"/>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79"/>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9"/>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9"/>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79"/>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9"/>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9"/>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79"/>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79"/>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79"/>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79"/>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79"/>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79"/>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9"/>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9"/>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9"/>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9"/>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79"/>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9"/>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79"/>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79"/>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9"/>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9"/>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79"/>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9"/>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79"/>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79"/>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79"/>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9"/>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9"/>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9"/>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9"/>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79"/>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9"/>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79"/>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79"/>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9"/>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79"/>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79"/>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9"/>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79"/>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79"/>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79"/>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9"/>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79"/>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79"/>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79"/>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79"/>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79"/>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79"/>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79"/>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79"/>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79"/>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79"/>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79"/>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79"/>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79"/>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79"/>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79"/>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79"/>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79"/>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79"/>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79"/>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79"/>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79"/>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79"/>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79"/>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79"/>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79"/>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79"/>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9"/>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79"/>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79"/>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79"/>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9"/>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79"/>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79"/>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79"/>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9"/>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79"/>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79"/>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79"/>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79"/>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79"/>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79"/>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79"/>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79"/>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79"/>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79"/>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79"/>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79"/>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79"/>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79"/>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79"/>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79"/>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9"/>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9"/>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9"/>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79"/>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9"/>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9"/>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9"/>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79"/>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79"/>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79"/>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79"/>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79"/>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79"/>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79"/>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79"/>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79"/>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79"/>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79"/>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79"/>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79"/>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79"/>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79"/>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79"/>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79"/>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79"/>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79"/>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9"/>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79"/>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79"/>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79"/>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79"/>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79"/>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79"/>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79"/>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79"/>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79"/>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79"/>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79"/>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79"/>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79"/>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9"/>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9"/>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9"/>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79"/>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79"/>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79"/>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9"/>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79"/>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9"/>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79"/>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9"/>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79"/>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79"/>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79"/>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79"/>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79"/>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79"/>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79"/>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79"/>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79"/>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9"/>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79"/>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79"/>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9"/>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79"/>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79"/>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79"/>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9"/>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9"/>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79"/>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79"/>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9"/>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79"/>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79"/>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9"/>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79"/>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79"/>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9"/>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9"/>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9"/>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79"/>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79"/>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79"/>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79"/>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79"/>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9"/>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9"/>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79"/>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79"/>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9"/>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79"/>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79"/>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9"/>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9"/>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9"/>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79"/>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79"/>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9"/>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9"/>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9"/>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79"/>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79"/>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9"/>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9"/>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9"/>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9"/>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79"/>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79"/>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9"/>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9"/>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9"/>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79"/>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79"/>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79"/>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9"/>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79"/>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79"/>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9"/>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9"/>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9"/>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9"/>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9"/>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79"/>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79"/>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9"/>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9"/>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9"/>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9"/>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9"/>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9"/>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79"/>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9"/>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9"/>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9"/>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79"/>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79"/>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9"/>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79"/>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79"/>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9"/>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79"/>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79"/>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9"/>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79"/>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79"/>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9"/>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79"/>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9"/>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9"/>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79"/>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79"/>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9"/>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79"/>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79"/>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9"/>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79"/>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79"/>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9"/>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9"/>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79"/>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79"/>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9"/>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9"/>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79"/>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79"/>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9"/>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9"/>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79"/>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79"/>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9"/>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9"/>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79"/>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79"/>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9"/>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9"/>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9"/>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9"/>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9"/>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9"/>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9"/>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79"/>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9"/>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9"/>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79"/>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79"/>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9"/>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79"/>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79"/>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9"/>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79"/>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9"/>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9"/>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79"/>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79"/>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9"/>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9"/>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9"/>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9"/>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9"/>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9"/>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9"/>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9"/>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79"/>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79"/>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9"/>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79"/>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79"/>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9"/>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9"/>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9"/>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9"/>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9"/>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9"/>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9"/>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9"/>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9"/>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9"/>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9"/>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9"/>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9"/>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9"/>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9"/>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9"/>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9"/>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9"/>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9"/>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79"/>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79"/>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9"/>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9"/>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9"/>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9"/>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9"/>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9"/>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9"/>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9"/>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9"/>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9"/>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9"/>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9"/>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9"/>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9"/>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9"/>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9"/>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9"/>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9"/>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9"/>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9"/>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9"/>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9"/>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9"/>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9"/>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9"/>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9"/>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9"/>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9"/>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9"/>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9"/>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9"/>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9"/>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9"/>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9"/>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9"/>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9"/>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9"/>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9"/>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9"/>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9"/>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9"/>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9"/>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9"/>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9"/>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9"/>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9"/>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9"/>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9"/>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9"/>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9"/>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9"/>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9"/>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9"/>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9"/>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9"/>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9"/>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9"/>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9"/>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9"/>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9"/>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9"/>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9"/>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9"/>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9"/>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9"/>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9"/>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9"/>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9"/>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9"/>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9"/>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9"/>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9"/>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9"/>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9"/>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9"/>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9"/>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9"/>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79"/>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79"/>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9"/>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9"/>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9"/>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79"/>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79"/>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9"/>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9"/>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79"/>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79"/>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9"/>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9"/>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79"/>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79"/>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9"/>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79"/>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79"/>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9"/>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9"/>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9"/>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9"/>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79"/>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79"/>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79"/>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9"/>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9"/>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9"/>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79"/>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79"/>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9"/>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79"/>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79"/>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9"/>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79"/>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79"/>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79"/>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9"/>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79"/>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79"/>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9"/>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79"/>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79"/>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9"/>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79"/>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79"/>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9"/>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79"/>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79"/>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9"/>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9"/>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9"/>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9"/>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9"/>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9"/>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9"/>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79"/>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79"/>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9"/>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9"/>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9"/>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9"/>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9"/>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9"/>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9"/>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9"/>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9"/>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79"/>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79"/>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9"/>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9"/>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9"/>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9"/>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9"/>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9"/>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9"/>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9"/>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9"/>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9"/>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9"/>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9"/>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9"/>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9"/>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9"/>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9"/>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9"/>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9"/>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9"/>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9"/>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79"/>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79"/>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9"/>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9"/>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9"/>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9"/>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9"/>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79"/>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9"/>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9"/>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9"/>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9"/>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79"/>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79"/>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79"/>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79"/>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79"/>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79"/>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79"/>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79"/>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79"/>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79"/>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79"/>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79"/>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79"/>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79"/>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9"/>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9"/>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9"/>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79"/>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79"/>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79"/>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79"/>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79"/>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79"/>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79"/>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9"/>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9"/>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9"/>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9"/>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79"/>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79"/>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9"/>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79"/>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79"/>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9"/>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79"/>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79"/>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79"/>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9"/>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79"/>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79"/>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79"/>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79"/>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79"/>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79"/>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79"/>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9"/>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79"/>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79"/>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79"/>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79"/>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79"/>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79"/>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79"/>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79"/>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79"/>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79"/>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9"/>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9"/>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79"/>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79"/>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9"/>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9"/>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9"/>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9"/>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9"/>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9"/>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9"/>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9"/>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9"/>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9"/>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9"/>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9"/>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9"/>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9"/>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9"/>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79"/>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9"/>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9"/>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9"/>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9"/>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9"/>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9"/>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9"/>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9"/>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9"/>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9"/>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9"/>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9"/>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9"/>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9"/>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9"/>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9"/>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9"/>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9"/>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9"/>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79"/>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79"/>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79"/>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79"/>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9"/>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79"/>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79"/>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79"/>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9"/>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9"/>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9"/>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79"/>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9"/>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9"/>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9"/>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9"/>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9"/>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9"/>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79"/>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79"/>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9"/>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9"/>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9"/>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79"/>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9"/>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9"/>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9"/>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9"/>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9"/>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9"/>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9"/>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9"/>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9"/>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9"/>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9"/>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9"/>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9"/>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9"/>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9"/>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9"/>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9"/>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9"/>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9"/>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9"/>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9"/>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9"/>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9"/>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9"/>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9"/>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9"/>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9"/>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9"/>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79"/>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79"/>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9"/>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79"/>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79"/>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79"/>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79"/>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79"/>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79"/>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9"/>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79"/>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9"/>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9"/>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9"/>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9"/>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9"/>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9"/>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9"/>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79"/>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79"/>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9"/>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9"/>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9"/>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79"/>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9"/>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9"/>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9"/>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9"/>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9"/>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9"/>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9"/>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79"/>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79"/>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9"/>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9"/>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9"/>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79"/>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9"/>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9"/>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9"/>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9"/>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9"/>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9"/>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9"/>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9"/>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9"/>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9"/>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9"/>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9"/>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9"/>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9"/>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9"/>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9"/>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79"/>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9"/>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9"/>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9"/>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9"/>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9"/>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9"/>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9"/>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9"/>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9"/>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9"/>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9"/>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79"/>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9"/>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9"/>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9"/>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9"/>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9"/>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9"/>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9"/>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9"/>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9"/>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9"/>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9"/>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9"/>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79"/>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79"/>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9"/>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79"/>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9"/>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9"/>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9"/>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9"/>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9"/>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9"/>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9"/>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9"/>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79"/>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9"/>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9"/>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9"/>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9"/>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9"/>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9"/>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9"/>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9"/>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9"/>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79"/>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9"/>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9"/>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9"/>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9"/>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9"/>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79"/>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9"/>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9"/>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9"/>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9"/>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9"/>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9"/>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9"/>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9"/>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9"/>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79"/>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79"/>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9"/>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9"/>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9"/>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9"/>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9"/>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9"/>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9"/>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9"/>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9"/>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9"/>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9"/>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9"/>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9"/>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9"/>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9"/>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9"/>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9"/>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9"/>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9"/>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9"/>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9"/>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9"/>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9"/>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9"/>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9"/>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9"/>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9"/>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9"/>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9"/>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9"/>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9"/>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9"/>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9"/>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9"/>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9"/>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9"/>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9"/>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9"/>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9"/>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9"/>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9"/>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9"/>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9"/>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9"/>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9"/>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9"/>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9"/>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9"/>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9"/>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9"/>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9"/>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9"/>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9"/>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9"/>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9"/>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9"/>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9"/>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9"/>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9"/>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9"/>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9"/>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9"/>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9"/>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9"/>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9"/>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9"/>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9"/>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9"/>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9"/>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9"/>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9"/>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9"/>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9"/>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9"/>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9"/>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9"/>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9"/>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9"/>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9"/>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9"/>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9"/>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9"/>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9"/>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9"/>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9"/>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9"/>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9"/>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9"/>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9"/>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9"/>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9"/>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9"/>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9"/>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9"/>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9"/>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9"/>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9"/>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9"/>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9"/>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9"/>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9"/>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9"/>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9"/>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9"/>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9"/>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9"/>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9"/>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9"/>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9"/>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9"/>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9"/>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9"/>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9"/>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9"/>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9"/>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9"/>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9"/>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9"/>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9"/>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9"/>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9"/>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9"/>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9"/>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9"/>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9"/>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9"/>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9"/>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9"/>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9"/>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9"/>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9"/>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9"/>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9"/>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9"/>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9"/>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9"/>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9"/>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9"/>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9"/>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9"/>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9"/>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9"/>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9"/>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9"/>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9"/>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9"/>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9"/>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9"/>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9"/>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9"/>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9"/>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9"/>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9"/>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9"/>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9"/>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9"/>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9"/>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9"/>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9"/>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9"/>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9"/>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9"/>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9"/>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9"/>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9"/>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9"/>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9"/>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9"/>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9"/>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9"/>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9"/>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9"/>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9"/>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9"/>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9"/>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9"/>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9"/>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9"/>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9"/>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9"/>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9"/>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9"/>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9"/>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9"/>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9"/>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9"/>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9"/>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9"/>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9"/>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9"/>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9"/>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9"/>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9"/>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9"/>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9"/>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9"/>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9"/>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9"/>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9"/>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9"/>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9"/>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9"/>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9"/>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9"/>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9"/>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9"/>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9"/>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9"/>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9"/>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9"/>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9"/>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9"/>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9"/>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9"/>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9"/>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9"/>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9"/>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9"/>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9"/>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9"/>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9"/>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9"/>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9"/>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9"/>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9"/>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9"/>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9"/>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9"/>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9"/>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9"/>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9"/>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9"/>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9"/>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9"/>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9"/>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9"/>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9"/>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9"/>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9"/>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9"/>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9"/>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9"/>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9"/>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9"/>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9"/>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9"/>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9"/>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9"/>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9"/>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9"/>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9"/>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9"/>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9"/>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9"/>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9"/>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9"/>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9"/>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9"/>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9"/>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9"/>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9"/>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9"/>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9"/>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9"/>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9"/>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9"/>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9"/>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9"/>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9"/>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9"/>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9"/>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9"/>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9"/>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9"/>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9"/>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9"/>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9"/>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9"/>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9"/>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9"/>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9"/>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9"/>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9"/>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9"/>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9"/>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9"/>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9"/>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9"/>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9"/>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9"/>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9"/>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9"/>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9"/>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9"/>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9"/>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9"/>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9"/>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9"/>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9"/>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9"/>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9"/>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9"/>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9"/>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9"/>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9"/>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9"/>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9"/>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9"/>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9"/>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9"/>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9"/>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9"/>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9"/>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9"/>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9"/>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9"/>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9"/>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9"/>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9"/>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9"/>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9"/>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9"/>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9"/>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9"/>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9"/>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9"/>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9"/>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9"/>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9"/>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9"/>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9"/>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9"/>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9"/>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9"/>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9"/>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9"/>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9"/>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9"/>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9"/>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9"/>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9"/>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9"/>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9"/>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9"/>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9"/>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9"/>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9"/>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9"/>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9"/>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9"/>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9"/>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9"/>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9"/>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9"/>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9"/>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9"/>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9"/>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9"/>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9"/>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9"/>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9"/>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9"/>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9"/>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9"/>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9"/>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9"/>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9"/>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9"/>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9"/>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9"/>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9"/>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9"/>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9"/>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9"/>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9"/>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9"/>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9"/>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9"/>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9"/>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9"/>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9"/>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9"/>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9"/>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9"/>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9"/>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9"/>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9"/>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9"/>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9"/>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9"/>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9"/>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9"/>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9"/>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9"/>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9"/>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9"/>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9"/>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9"/>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9"/>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9"/>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9"/>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9"/>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9"/>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9"/>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9"/>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9"/>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9"/>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9"/>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9"/>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9"/>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9"/>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9"/>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9"/>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9"/>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9" name="Google Shape;3539;p79"/>
          <p:cNvGrpSpPr/>
          <p:nvPr/>
        </p:nvGrpSpPr>
        <p:grpSpPr>
          <a:xfrm>
            <a:off x="5834044" y="993055"/>
            <a:ext cx="2590840" cy="1380235"/>
            <a:chOff x="233350" y="949250"/>
            <a:chExt cx="7137300" cy="3802300"/>
          </a:xfrm>
        </p:grpSpPr>
        <p:sp>
          <p:nvSpPr>
            <p:cNvPr id="3540" name="Google Shape;3540;p7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1" name="Google Shape;3591;p79"/>
          <p:cNvGrpSpPr/>
          <p:nvPr/>
        </p:nvGrpSpPr>
        <p:grpSpPr>
          <a:xfrm>
            <a:off x="7648473" y="3037828"/>
            <a:ext cx="104231" cy="320340"/>
            <a:chOff x="7564426" y="3224343"/>
            <a:chExt cx="119985" cy="368801"/>
          </a:xfrm>
        </p:grpSpPr>
        <p:sp>
          <p:nvSpPr>
            <p:cNvPr id="3592" name="Google Shape;3592;p79"/>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9"/>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4" name="Google Shape;3594;p79"/>
          <p:cNvGrpSpPr/>
          <p:nvPr/>
        </p:nvGrpSpPr>
        <p:grpSpPr>
          <a:xfrm>
            <a:off x="7347962" y="3031929"/>
            <a:ext cx="189489" cy="332132"/>
            <a:chOff x="8370831" y="3202002"/>
            <a:chExt cx="218129" cy="382376"/>
          </a:xfrm>
        </p:grpSpPr>
        <p:sp>
          <p:nvSpPr>
            <p:cNvPr id="3595" name="Google Shape;3595;p79"/>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9"/>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7" name="Google Shape;3597;p79"/>
          <p:cNvGrpSpPr/>
          <p:nvPr/>
        </p:nvGrpSpPr>
        <p:grpSpPr>
          <a:xfrm>
            <a:off x="8071351" y="3443061"/>
            <a:ext cx="309429" cy="267000"/>
            <a:chOff x="6742064" y="3750480"/>
            <a:chExt cx="399315" cy="344560"/>
          </a:xfrm>
        </p:grpSpPr>
        <p:sp>
          <p:nvSpPr>
            <p:cNvPr id="3598" name="Google Shape;3598;p79"/>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9"/>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0" name="Google Shape;3600;p79"/>
          <p:cNvGrpSpPr/>
          <p:nvPr/>
        </p:nvGrpSpPr>
        <p:grpSpPr>
          <a:xfrm>
            <a:off x="7610370" y="3794109"/>
            <a:ext cx="180437" cy="281608"/>
            <a:chOff x="7248525" y="3739696"/>
            <a:chExt cx="230531" cy="359790"/>
          </a:xfrm>
        </p:grpSpPr>
        <p:sp>
          <p:nvSpPr>
            <p:cNvPr id="3601" name="Google Shape;3601;p79"/>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9"/>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3" name="Google Shape;3603;p79"/>
          <p:cNvGrpSpPr/>
          <p:nvPr/>
        </p:nvGrpSpPr>
        <p:grpSpPr>
          <a:xfrm>
            <a:off x="7856289" y="3437333"/>
            <a:ext cx="162896" cy="278710"/>
            <a:chOff x="7601242" y="3729267"/>
            <a:chExt cx="222566" cy="380803"/>
          </a:xfrm>
        </p:grpSpPr>
        <p:sp>
          <p:nvSpPr>
            <p:cNvPr id="3604" name="Google Shape;3604;p79"/>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9"/>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6" name="Google Shape;3606;p79"/>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7" name="Google Shape;3607;p79"/>
          <p:cNvGrpSpPr/>
          <p:nvPr/>
        </p:nvGrpSpPr>
        <p:grpSpPr>
          <a:xfrm>
            <a:off x="7345935" y="3438473"/>
            <a:ext cx="193543" cy="275990"/>
            <a:chOff x="8304647" y="3738687"/>
            <a:chExt cx="225076" cy="320956"/>
          </a:xfrm>
        </p:grpSpPr>
        <p:sp>
          <p:nvSpPr>
            <p:cNvPr id="3608" name="Google Shape;3608;p79"/>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9"/>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9"/>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79"/>
          <p:cNvGrpSpPr/>
          <p:nvPr/>
        </p:nvGrpSpPr>
        <p:grpSpPr>
          <a:xfrm>
            <a:off x="7618427" y="3438473"/>
            <a:ext cx="178492" cy="275990"/>
            <a:chOff x="8615101" y="3738687"/>
            <a:chExt cx="207573" cy="320956"/>
          </a:xfrm>
        </p:grpSpPr>
        <p:sp>
          <p:nvSpPr>
            <p:cNvPr id="3612" name="Google Shape;3612;p79"/>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9"/>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9"/>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5" name="Google Shape;3615;p79"/>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6" name="Google Shape;3616;p79"/>
          <p:cNvGrpSpPr/>
          <p:nvPr/>
        </p:nvGrpSpPr>
        <p:grpSpPr>
          <a:xfrm>
            <a:off x="6013132" y="3559961"/>
            <a:ext cx="557671" cy="511283"/>
            <a:chOff x="6015419" y="3716859"/>
            <a:chExt cx="557671" cy="511283"/>
          </a:xfrm>
        </p:grpSpPr>
        <p:sp>
          <p:nvSpPr>
            <p:cNvPr id="3617" name="Google Shape;3617;p79"/>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8" name="Google Shape;3618;p79"/>
            <p:cNvGrpSpPr/>
            <p:nvPr/>
          </p:nvGrpSpPr>
          <p:grpSpPr>
            <a:xfrm>
              <a:off x="6036094" y="3716980"/>
              <a:ext cx="529860" cy="510468"/>
              <a:chOff x="6036094" y="3716980"/>
              <a:chExt cx="529860" cy="510468"/>
            </a:xfrm>
          </p:grpSpPr>
          <p:sp>
            <p:nvSpPr>
              <p:cNvPr id="3619" name="Google Shape;3619;p79"/>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9"/>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9"/>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9"/>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9"/>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9"/>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9"/>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9"/>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9"/>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9"/>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29" name="Google Shape;3629;p79"/>
          <p:cNvGrpSpPr/>
          <p:nvPr/>
        </p:nvGrpSpPr>
        <p:grpSpPr>
          <a:xfrm>
            <a:off x="6642017" y="2916730"/>
            <a:ext cx="576302" cy="511871"/>
            <a:chOff x="6644304" y="3073628"/>
            <a:chExt cx="576302" cy="511871"/>
          </a:xfrm>
        </p:grpSpPr>
        <p:sp>
          <p:nvSpPr>
            <p:cNvPr id="3630" name="Google Shape;3630;p79"/>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1" name="Google Shape;3631;p79"/>
            <p:cNvGrpSpPr/>
            <p:nvPr/>
          </p:nvGrpSpPr>
          <p:grpSpPr>
            <a:xfrm>
              <a:off x="6712169" y="3085440"/>
              <a:ext cx="481622" cy="494913"/>
              <a:chOff x="6712169" y="3085440"/>
              <a:chExt cx="481622" cy="494913"/>
            </a:xfrm>
          </p:grpSpPr>
          <p:sp>
            <p:nvSpPr>
              <p:cNvPr id="3632" name="Google Shape;3632;p79"/>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9"/>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9"/>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9"/>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9"/>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7" name="Google Shape;3637;p79"/>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9"/>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9"/>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0" name="Google Shape;3640;p79"/>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1" name="Google Shape;3641;p79"/>
          <p:cNvGrpSpPr/>
          <p:nvPr/>
        </p:nvGrpSpPr>
        <p:grpSpPr>
          <a:xfrm>
            <a:off x="6649868" y="3559725"/>
            <a:ext cx="560631" cy="511352"/>
            <a:chOff x="6652154" y="3716623"/>
            <a:chExt cx="560631" cy="511352"/>
          </a:xfrm>
        </p:grpSpPr>
        <p:sp>
          <p:nvSpPr>
            <p:cNvPr id="3642" name="Google Shape;3642;p79"/>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3" name="Google Shape;3643;p79"/>
            <p:cNvGrpSpPr/>
            <p:nvPr/>
          </p:nvGrpSpPr>
          <p:grpSpPr>
            <a:xfrm>
              <a:off x="6669657" y="3716715"/>
              <a:ext cx="466779" cy="464290"/>
              <a:chOff x="6669657" y="3716715"/>
              <a:chExt cx="466779" cy="464290"/>
            </a:xfrm>
          </p:grpSpPr>
          <p:sp>
            <p:nvSpPr>
              <p:cNvPr id="3644" name="Google Shape;3644;p79"/>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9"/>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9"/>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9"/>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9"/>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9"/>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9"/>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9"/>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9"/>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9"/>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9"/>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9"/>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9"/>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7" name="Google Shape;3657;p79"/>
          <p:cNvGrpSpPr/>
          <p:nvPr/>
        </p:nvGrpSpPr>
        <p:grpSpPr>
          <a:xfrm>
            <a:off x="7843959" y="3841134"/>
            <a:ext cx="187557" cy="187557"/>
            <a:chOff x="8565775" y="671075"/>
            <a:chExt cx="441000" cy="441000"/>
          </a:xfrm>
        </p:grpSpPr>
        <p:sp>
          <p:nvSpPr>
            <p:cNvPr id="3658" name="Google Shape;3658;p7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9"/>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0" name="Google Shape;3660;p79"/>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9"/>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2" name="Google Shape;3662;p79"/>
          <p:cNvGrpSpPr/>
          <p:nvPr/>
        </p:nvGrpSpPr>
        <p:grpSpPr>
          <a:xfrm>
            <a:off x="5997814" y="2919352"/>
            <a:ext cx="587871" cy="512373"/>
            <a:chOff x="6000100" y="3076250"/>
            <a:chExt cx="587871" cy="512373"/>
          </a:xfrm>
        </p:grpSpPr>
        <p:sp>
          <p:nvSpPr>
            <p:cNvPr id="3663" name="Google Shape;3663;p79"/>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4" name="Google Shape;3664;p79"/>
            <p:cNvGrpSpPr/>
            <p:nvPr/>
          </p:nvGrpSpPr>
          <p:grpSpPr>
            <a:xfrm>
              <a:off x="6031360" y="3076713"/>
              <a:ext cx="539107" cy="480965"/>
              <a:chOff x="6031360" y="3076713"/>
              <a:chExt cx="539107" cy="480965"/>
            </a:xfrm>
          </p:grpSpPr>
          <p:sp>
            <p:nvSpPr>
              <p:cNvPr id="3665" name="Google Shape;3665;p79"/>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9"/>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9"/>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9"/>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9"/>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9"/>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9"/>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72" name="Google Shape;3672;p79"/>
          <p:cNvGrpSpPr/>
          <p:nvPr/>
        </p:nvGrpSpPr>
        <p:grpSpPr>
          <a:xfrm>
            <a:off x="3369305" y="938716"/>
            <a:ext cx="2310381" cy="1488888"/>
            <a:chOff x="229225" y="549050"/>
            <a:chExt cx="7161750" cy="4615275"/>
          </a:xfrm>
        </p:grpSpPr>
        <p:sp>
          <p:nvSpPr>
            <p:cNvPr id="3673" name="Google Shape;3673;p79"/>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9"/>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9"/>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9"/>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9"/>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9"/>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9"/>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9"/>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9"/>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9"/>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9"/>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9"/>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9"/>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9"/>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9"/>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9"/>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9"/>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9"/>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9"/>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9"/>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9"/>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9"/>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9"/>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9"/>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9"/>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9"/>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9"/>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9"/>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9"/>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9"/>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9"/>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9"/>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9"/>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9"/>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9"/>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9"/>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9"/>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9"/>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9"/>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9"/>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9"/>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9"/>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9"/>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9"/>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9"/>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9"/>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9"/>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9"/>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9"/>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9"/>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9"/>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9"/>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9"/>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9"/>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9"/>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9"/>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9"/>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9"/>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9"/>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9"/>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9"/>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9"/>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9"/>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9"/>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9"/>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9"/>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9"/>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9"/>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9"/>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9"/>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9"/>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9"/>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9"/>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9"/>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9"/>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9"/>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9"/>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9"/>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9"/>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9"/>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9"/>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9"/>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9"/>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9"/>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9"/>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9"/>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9"/>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9"/>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9"/>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9"/>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9"/>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9"/>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9"/>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9"/>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9"/>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9"/>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9"/>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9"/>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9"/>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9"/>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9"/>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9"/>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9"/>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9"/>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9"/>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9"/>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9"/>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9"/>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9"/>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9"/>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9"/>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9"/>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9"/>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9"/>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9"/>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9"/>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9"/>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0" name="Google Shape;3790;p79"/>
          <p:cNvGrpSpPr/>
          <p:nvPr/>
        </p:nvGrpSpPr>
        <p:grpSpPr>
          <a:xfrm>
            <a:off x="3514723" y="2830563"/>
            <a:ext cx="2310282" cy="1374222"/>
            <a:chOff x="238125" y="732525"/>
            <a:chExt cx="7130500" cy="4241425"/>
          </a:xfrm>
        </p:grpSpPr>
        <p:sp>
          <p:nvSpPr>
            <p:cNvPr id="3791" name="Google Shape;3791;p79"/>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9"/>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9"/>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9"/>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9"/>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9"/>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9"/>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9"/>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9"/>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9"/>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9"/>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9"/>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9"/>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9"/>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9"/>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9"/>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9"/>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9"/>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9"/>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9"/>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9"/>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9"/>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9"/>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9"/>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9"/>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9"/>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9"/>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9"/>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9"/>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9"/>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9"/>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9"/>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9"/>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9"/>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9"/>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9"/>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9"/>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9"/>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9"/>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9"/>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9"/>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9"/>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9"/>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9"/>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9"/>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9"/>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9"/>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9"/>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9"/>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9"/>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9"/>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9"/>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9"/>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9"/>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9"/>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9"/>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9"/>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9"/>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9"/>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9"/>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9"/>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9"/>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9"/>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9"/>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9"/>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9"/>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9"/>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9"/>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9"/>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9"/>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9"/>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9"/>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9"/>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9"/>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9"/>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9"/>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9"/>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9"/>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9"/>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9"/>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9"/>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9"/>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9"/>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9"/>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9"/>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9"/>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9"/>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9"/>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9"/>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9"/>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9"/>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9"/>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9"/>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9"/>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9"/>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9"/>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9"/>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9"/>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9"/>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9"/>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9"/>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9"/>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9"/>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9"/>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9"/>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9"/>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9"/>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9"/>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9"/>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9"/>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9"/>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9"/>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9"/>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9"/>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8" name="Shape 3908"/>
        <p:cNvGrpSpPr/>
        <p:nvPr/>
      </p:nvGrpSpPr>
      <p:grpSpPr>
        <a:xfrm>
          <a:off x="0" y="0"/>
          <a:ext cx="0" cy="0"/>
          <a:chOff x="0" y="0"/>
          <a:chExt cx="0" cy="0"/>
        </a:xfrm>
      </p:grpSpPr>
      <p:grpSp>
        <p:nvGrpSpPr>
          <p:cNvPr id="3909" name="Google Shape;3909;p80"/>
          <p:cNvGrpSpPr/>
          <p:nvPr/>
        </p:nvGrpSpPr>
        <p:grpSpPr>
          <a:xfrm>
            <a:off x="725414" y="969763"/>
            <a:ext cx="2507799" cy="206239"/>
            <a:chOff x="106648" y="895722"/>
            <a:chExt cx="4481413" cy="374300"/>
          </a:xfrm>
        </p:grpSpPr>
        <p:grpSp>
          <p:nvGrpSpPr>
            <p:cNvPr id="3910" name="Google Shape;3910;p80"/>
            <p:cNvGrpSpPr/>
            <p:nvPr/>
          </p:nvGrpSpPr>
          <p:grpSpPr>
            <a:xfrm>
              <a:off x="2233276" y="895722"/>
              <a:ext cx="1082667" cy="223591"/>
              <a:chOff x="4808316" y="2800065"/>
              <a:chExt cx="1999386" cy="412910"/>
            </a:xfrm>
          </p:grpSpPr>
          <p:sp>
            <p:nvSpPr>
              <p:cNvPr id="3911" name="Google Shape;3911;p80"/>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2" name="Google Shape;3912;p80"/>
              <p:cNvGrpSpPr/>
              <p:nvPr/>
            </p:nvGrpSpPr>
            <p:grpSpPr>
              <a:xfrm>
                <a:off x="4808316" y="2800065"/>
                <a:ext cx="92400" cy="411825"/>
                <a:chOff x="845575" y="2563700"/>
                <a:chExt cx="92400" cy="411825"/>
              </a:xfrm>
            </p:grpSpPr>
            <p:cxnSp>
              <p:nvCxnSpPr>
                <p:cNvPr id="3913" name="Google Shape;3913;p8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14" name="Google Shape;3914;p8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5" name="Google Shape;3915;p80"/>
            <p:cNvGrpSpPr/>
            <p:nvPr/>
          </p:nvGrpSpPr>
          <p:grpSpPr>
            <a:xfrm>
              <a:off x="106648" y="895722"/>
              <a:ext cx="1088401" cy="223591"/>
              <a:chOff x="881025" y="2800065"/>
              <a:chExt cx="2009975" cy="412910"/>
            </a:xfrm>
          </p:grpSpPr>
          <p:sp>
            <p:nvSpPr>
              <p:cNvPr id="3916" name="Google Shape;3916;p80"/>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7" name="Google Shape;3917;p80"/>
              <p:cNvGrpSpPr/>
              <p:nvPr/>
            </p:nvGrpSpPr>
            <p:grpSpPr>
              <a:xfrm>
                <a:off x="881025" y="2800065"/>
                <a:ext cx="92400" cy="411825"/>
                <a:chOff x="845575" y="2563700"/>
                <a:chExt cx="92400" cy="411825"/>
              </a:xfrm>
            </p:grpSpPr>
            <p:cxnSp>
              <p:nvCxnSpPr>
                <p:cNvPr id="3918" name="Google Shape;3918;p8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19" name="Google Shape;3919;p8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0" name="Google Shape;3920;p80"/>
            <p:cNvGrpSpPr/>
            <p:nvPr/>
          </p:nvGrpSpPr>
          <p:grpSpPr>
            <a:xfrm>
              <a:off x="1172346" y="1047018"/>
              <a:ext cx="1083151" cy="223003"/>
              <a:chOff x="2849073" y="3079467"/>
              <a:chExt cx="2000279" cy="411825"/>
            </a:xfrm>
          </p:grpSpPr>
          <p:sp>
            <p:nvSpPr>
              <p:cNvPr id="3921" name="Google Shape;3921;p80"/>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2" name="Google Shape;3922;p80"/>
              <p:cNvGrpSpPr/>
              <p:nvPr/>
            </p:nvGrpSpPr>
            <p:grpSpPr>
              <a:xfrm rot="10800000">
                <a:off x="2849073" y="3079467"/>
                <a:ext cx="92400" cy="411825"/>
                <a:chOff x="2070100" y="2563700"/>
                <a:chExt cx="92400" cy="411825"/>
              </a:xfrm>
            </p:grpSpPr>
            <p:cxnSp>
              <p:nvCxnSpPr>
                <p:cNvPr id="3923" name="Google Shape;3923;p8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24" name="Google Shape;3924;p8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5" name="Google Shape;3925;p80"/>
            <p:cNvGrpSpPr/>
            <p:nvPr/>
          </p:nvGrpSpPr>
          <p:grpSpPr>
            <a:xfrm>
              <a:off x="3290132" y="1047018"/>
              <a:ext cx="1297929" cy="223003"/>
              <a:chOff x="6760035" y="3079467"/>
              <a:chExt cx="2396914" cy="411825"/>
            </a:xfrm>
          </p:grpSpPr>
          <p:sp>
            <p:nvSpPr>
              <p:cNvPr id="3926" name="Google Shape;3926;p80"/>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7" name="Google Shape;3927;p80"/>
              <p:cNvGrpSpPr/>
              <p:nvPr/>
            </p:nvGrpSpPr>
            <p:grpSpPr>
              <a:xfrm rot="10800000">
                <a:off x="6760035" y="3079467"/>
                <a:ext cx="92400" cy="411825"/>
                <a:chOff x="2070100" y="2563700"/>
                <a:chExt cx="92400" cy="411825"/>
              </a:xfrm>
            </p:grpSpPr>
            <p:cxnSp>
              <p:nvCxnSpPr>
                <p:cNvPr id="3928" name="Google Shape;3928;p8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29" name="Google Shape;3929;p8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30" name="Google Shape;3930;p80"/>
          <p:cNvGrpSpPr/>
          <p:nvPr/>
        </p:nvGrpSpPr>
        <p:grpSpPr>
          <a:xfrm>
            <a:off x="2143176" y="3369134"/>
            <a:ext cx="1086701" cy="799429"/>
            <a:chOff x="2183288" y="3555572"/>
            <a:chExt cx="1136241" cy="835873"/>
          </a:xfrm>
        </p:grpSpPr>
        <p:sp>
          <p:nvSpPr>
            <p:cNvPr id="3931" name="Google Shape;3931;p80"/>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2" name="Google Shape;3932;p80"/>
            <p:cNvGrpSpPr/>
            <p:nvPr/>
          </p:nvGrpSpPr>
          <p:grpSpPr>
            <a:xfrm>
              <a:off x="2205895" y="3637269"/>
              <a:ext cx="1089848" cy="724993"/>
              <a:chOff x="2205895" y="3637269"/>
              <a:chExt cx="1089848" cy="724993"/>
            </a:xfrm>
          </p:grpSpPr>
          <p:sp>
            <p:nvSpPr>
              <p:cNvPr id="3933" name="Google Shape;3933;p80"/>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0"/>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0"/>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0"/>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0"/>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0"/>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9" name="Google Shape;3939;p80"/>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40" name="Google Shape;3940;p80"/>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941" name="Google Shape;3941;p80"/>
            <p:cNvGrpSpPr/>
            <p:nvPr/>
          </p:nvGrpSpPr>
          <p:grpSpPr>
            <a:xfrm>
              <a:off x="3173850" y="3779426"/>
              <a:ext cx="145679" cy="70048"/>
              <a:chOff x="3173850" y="3779426"/>
              <a:chExt cx="145679" cy="70048"/>
            </a:xfrm>
          </p:grpSpPr>
          <p:cxnSp>
            <p:nvCxnSpPr>
              <p:cNvPr id="3942" name="Google Shape;3942;p80"/>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943" name="Google Shape;3943;p80"/>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4" name="Google Shape;3944;p80"/>
            <p:cNvGrpSpPr/>
            <p:nvPr/>
          </p:nvGrpSpPr>
          <p:grpSpPr>
            <a:xfrm>
              <a:off x="2183288" y="4139483"/>
              <a:ext cx="145133" cy="70048"/>
              <a:chOff x="2183288" y="4139483"/>
              <a:chExt cx="145133" cy="70048"/>
            </a:xfrm>
          </p:grpSpPr>
          <p:cxnSp>
            <p:nvCxnSpPr>
              <p:cNvPr id="3945" name="Google Shape;3945;p80"/>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946" name="Google Shape;3946;p80"/>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7" name="Google Shape;3947;p80"/>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48" name="Google Shape;3948;p80"/>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949" name="Google Shape;3949;p80"/>
            <p:cNvGrpSpPr/>
            <p:nvPr/>
          </p:nvGrpSpPr>
          <p:grpSpPr>
            <a:xfrm>
              <a:off x="2943836" y="4268886"/>
              <a:ext cx="60717" cy="122559"/>
              <a:chOff x="2943836" y="4268886"/>
              <a:chExt cx="60717" cy="122559"/>
            </a:xfrm>
          </p:grpSpPr>
          <p:sp>
            <p:nvSpPr>
              <p:cNvPr id="3950" name="Google Shape;3950;p80"/>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51" name="Google Shape;3951;p80"/>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952" name="Google Shape;3952;p80"/>
          <p:cNvGrpSpPr/>
          <p:nvPr/>
        </p:nvGrpSpPr>
        <p:grpSpPr>
          <a:xfrm>
            <a:off x="3406121" y="1290134"/>
            <a:ext cx="1675870" cy="758251"/>
            <a:chOff x="3530532" y="1496185"/>
            <a:chExt cx="1562000" cy="706730"/>
          </a:xfrm>
        </p:grpSpPr>
        <p:cxnSp>
          <p:nvCxnSpPr>
            <p:cNvPr id="3953" name="Google Shape;3953;p80"/>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954" name="Google Shape;3954;p80"/>
            <p:cNvGrpSpPr/>
            <p:nvPr/>
          </p:nvGrpSpPr>
          <p:grpSpPr>
            <a:xfrm>
              <a:off x="3530532" y="1496185"/>
              <a:ext cx="323430" cy="463587"/>
              <a:chOff x="3530532" y="1496185"/>
              <a:chExt cx="323430" cy="463587"/>
            </a:xfrm>
          </p:grpSpPr>
          <p:grpSp>
            <p:nvGrpSpPr>
              <p:cNvPr id="3955" name="Google Shape;3955;p80"/>
              <p:cNvGrpSpPr/>
              <p:nvPr/>
            </p:nvGrpSpPr>
            <p:grpSpPr>
              <a:xfrm>
                <a:off x="3567462" y="1496185"/>
                <a:ext cx="286500" cy="361376"/>
                <a:chOff x="3567462" y="1496185"/>
                <a:chExt cx="286500" cy="361376"/>
              </a:xfrm>
            </p:grpSpPr>
            <p:cxnSp>
              <p:nvCxnSpPr>
                <p:cNvPr id="3956" name="Google Shape;3956;p80"/>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957" name="Google Shape;3957;p80"/>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8" name="Google Shape;3958;p80"/>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80"/>
            <p:cNvGrpSpPr/>
            <p:nvPr/>
          </p:nvGrpSpPr>
          <p:grpSpPr>
            <a:xfrm>
              <a:off x="3891569" y="1779209"/>
              <a:ext cx="323945" cy="423706"/>
              <a:chOff x="3891569" y="1779209"/>
              <a:chExt cx="323945" cy="423706"/>
            </a:xfrm>
          </p:grpSpPr>
          <p:grpSp>
            <p:nvGrpSpPr>
              <p:cNvPr id="3960" name="Google Shape;3960;p80"/>
              <p:cNvGrpSpPr/>
              <p:nvPr/>
            </p:nvGrpSpPr>
            <p:grpSpPr>
              <a:xfrm>
                <a:off x="3929014" y="1881638"/>
                <a:ext cx="286500" cy="321278"/>
                <a:chOff x="3929014" y="1881638"/>
                <a:chExt cx="286500" cy="321278"/>
              </a:xfrm>
            </p:grpSpPr>
            <p:cxnSp>
              <p:nvCxnSpPr>
                <p:cNvPr id="3961" name="Google Shape;3961;p80"/>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962" name="Google Shape;3962;p80"/>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3" name="Google Shape;3963;p80"/>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4" name="Google Shape;3964;p80"/>
            <p:cNvGrpSpPr/>
            <p:nvPr/>
          </p:nvGrpSpPr>
          <p:grpSpPr>
            <a:xfrm>
              <a:off x="4252606" y="1496185"/>
              <a:ext cx="324721" cy="463587"/>
              <a:chOff x="4252606" y="1496185"/>
              <a:chExt cx="324721" cy="463587"/>
            </a:xfrm>
          </p:grpSpPr>
          <p:grpSp>
            <p:nvGrpSpPr>
              <p:cNvPr id="3965" name="Google Shape;3965;p80"/>
              <p:cNvGrpSpPr/>
              <p:nvPr/>
            </p:nvGrpSpPr>
            <p:grpSpPr>
              <a:xfrm>
                <a:off x="4290828" y="1496185"/>
                <a:ext cx="286500" cy="361376"/>
                <a:chOff x="4290828" y="1496185"/>
                <a:chExt cx="286500" cy="361376"/>
              </a:xfrm>
            </p:grpSpPr>
            <p:cxnSp>
              <p:nvCxnSpPr>
                <p:cNvPr id="3966" name="Google Shape;3966;p80"/>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967" name="Google Shape;3967;p80"/>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8" name="Google Shape;3968;p80"/>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80"/>
            <p:cNvGrpSpPr/>
            <p:nvPr/>
          </p:nvGrpSpPr>
          <p:grpSpPr>
            <a:xfrm>
              <a:off x="4613643" y="1763716"/>
              <a:ext cx="325308" cy="439200"/>
              <a:chOff x="4613643" y="1763716"/>
              <a:chExt cx="325308" cy="439200"/>
            </a:xfrm>
          </p:grpSpPr>
          <p:grpSp>
            <p:nvGrpSpPr>
              <p:cNvPr id="3970" name="Google Shape;3970;p80"/>
              <p:cNvGrpSpPr/>
              <p:nvPr/>
            </p:nvGrpSpPr>
            <p:grpSpPr>
              <a:xfrm>
                <a:off x="4652451" y="1879538"/>
                <a:ext cx="286500" cy="323378"/>
                <a:chOff x="4652451" y="1879538"/>
                <a:chExt cx="286500" cy="323378"/>
              </a:xfrm>
            </p:grpSpPr>
            <p:cxnSp>
              <p:nvCxnSpPr>
                <p:cNvPr id="3971" name="Google Shape;3971;p80"/>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972" name="Google Shape;3972;p80"/>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3" name="Google Shape;3973;p80"/>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4" name="Google Shape;3974;p80"/>
          <p:cNvGrpSpPr/>
          <p:nvPr/>
        </p:nvGrpSpPr>
        <p:grpSpPr>
          <a:xfrm>
            <a:off x="3417981" y="2143759"/>
            <a:ext cx="1652173" cy="391517"/>
            <a:chOff x="3512551" y="2358270"/>
            <a:chExt cx="1597383" cy="378533"/>
          </a:xfrm>
        </p:grpSpPr>
        <p:cxnSp>
          <p:nvCxnSpPr>
            <p:cNvPr id="3975" name="Google Shape;3975;p80"/>
            <p:cNvCxnSpPr>
              <a:stCxn id="3976" idx="6"/>
              <a:endCxn id="3977"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978" name="Google Shape;3978;p80"/>
            <p:cNvGrpSpPr/>
            <p:nvPr/>
          </p:nvGrpSpPr>
          <p:grpSpPr>
            <a:xfrm>
              <a:off x="3512551" y="2358270"/>
              <a:ext cx="225647" cy="307714"/>
              <a:chOff x="2182679" y="2004714"/>
              <a:chExt cx="792300" cy="1080458"/>
            </a:xfrm>
          </p:grpSpPr>
          <p:cxnSp>
            <p:nvCxnSpPr>
              <p:cNvPr id="3979" name="Google Shape;3979;p80"/>
              <p:cNvCxnSpPr>
                <a:stCxn id="3980"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976" name="Google Shape;3976;p80"/>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0"/>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1" name="Google Shape;3981;p80"/>
            <p:cNvGrpSpPr/>
            <p:nvPr/>
          </p:nvGrpSpPr>
          <p:grpSpPr>
            <a:xfrm>
              <a:off x="3969644" y="2440153"/>
              <a:ext cx="225853" cy="296651"/>
              <a:chOff x="3775710" y="1729289"/>
              <a:chExt cx="136500" cy="179289"/>
            </a:xfrm>
          </p:grpSpPr>
          <p:cxnSp>
            <p:nvCxnSpPr>
              <p:cNvPr id="3982" name="Google Shape;3982;p80"/>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983" name="Google Shape;3983;p80"/>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0"/>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5" name="Google Shape;3985;p80"/>
            <p:cNvGrpSpPr/>
            <p:nvPr/>
          </p:nvGrpSpPr>
          <p:grpSpPr>
            <a:xfrm>
              <a:off x="4427051" y="2358270"/>
              <a:ext cx="225647" cy="307714"/>
              <a:chOff x="5393704" y="2004714"/>
              <a:chExt cx="792300" cy="1080458"/>
            </a:xfrm>
          </p:grpSpPr>
          <p:cxnSp>
            <p:nvCxnSpPr>
              <p:cNvPr id="3986" name="Google Shape;3986;p80"/>
              <p:cNvCxnSpPr>
                <a:stCxn id="3987"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988" name="Google Shape;3988;p80"/>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0"/>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9" name="Google Shape;3989;p80"/>
            <p:cNvGrpSpPr/>
            <p:nvPr/>
          </p:nvGrpSpPr>
          <p:grpSpPr>
            <a:xfrm>
              <a:off x="4884287" y="2440252"/>
              <a:ext cx="225647" cy="296532"/>
              <a:chOff x="6999166" y="2292572"/>
              <a:chExt cx="792300" cy="1041192"/>
            </a:xfrm>
          </p:grpSpPr>
          <p:cxnSp>
            <p:nvCxnSpPr>
              <p:cNvPr id="3990" name="Google Shape;3990;p80"/>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977" name="Google Shape;3977;p80"/>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0"/>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2" name="Google Shape;3992;p80"/>
          <p:cNvGrpSpPr/>
          <p:nvPr/>
        </p:nvGrpSpPr>
        <p:grpSpPr>
          <a:xfrm>
            <a:off x="6838789" y="979959"/>
            <a:ext cx="1581844" cy="732818"/>
            <a:chOff x="634175" y="2986275"/>
            <a:chExt cx="3147949" cy="1458344"/>
          </a:xfrm>
        </p:grpSpPr>
        <p:cxnSp>
          <p:nvCxnSpPr>
            <p:cNvPr id="3993" name="Google Shape;3993;p80"/>
            <p:cNvCxnSpPr>
              <a:stCxn id="3994" idx="4"/>
              <a:endCxn id="3995"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996" name="Google Shape;3996;p80"/>
            <p:cNvCxnSpPr>
              <a:stCxn id="3995" idx="0"/>
              <a:endCxn id="3997"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998" name="Google Shape;3998;p80"/>
            <p:cNvCxnSpPr>
              <a:stCxn id="3997" idx="4"/>
              <a:endCxn id="3999"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000" name="Google Shape;4000;p80"/>
            <p:cNvCxnSpPr>
              <a:stCxn id="3999" idx="0"/>
              <a:endCxn id="4001"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001" name="Google Shape;4001;p80"/>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97" name="Google Shape;3997;p80"/>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94" name="Google Shape;3994;p80"/>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99" name="Google Shape;3999;p80"/>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95" name="Google Shape;3995;p80"/>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002" name="Google Shape;4002;p80"/>
          <p:cNvGrpSpPr/>
          <p:nvPr/>
        </p:nvGrpSpPr>
        <p:grpSpPr>
          <a:xfrm>
            <a:off x="3406504" y="2674269"/>
            <a:ext cx="1675128" cy="313674"/>
            <a:chOff x="998425" y="1182125"/>
            <a:chExt cx="1065400" cy="199500"/>
          </a:xfrm>
        </p:grpSpPr>
        <p:sp>
          <p:nvSpPr>
            <p:cNvPr id="4003" name="Google Shape;4003;p80"/>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0"/>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0"/>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0"/>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0"/>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8" name="Google Shape;4008;p80"/>
          <p:cNvGrpSpPr/>
          <p:nvPr/>
        </p:nvGrpSpPr>
        <p:grpSpPr>
          <a:xfrm>
            <a:off x="3406503" y="3630235"/>
            <a:ext cx="1675129" cy="525345"/>
            <a:chOff x="5194708" y="3484366"/>
            <a:chExt cx="3148148" cy="987304"/>
          </a:xfrm>
        </p:grpSpPr>
        <p:grpSp>
          <p:nvGrpSpPr>
            <p:cNvPr id="4009" name="Google Shape;4009;p80"/>
            <p:cNvGrpSpPr/>
            <p:nvPr/>
          </p:nvGrpSpPr>
          <p:grpSpPr>
            <a:xfrm>
              <a:off x="7531521" y="3484366"/>
              <a:ext cx="811335" cy="987304"/>
              <a:chOff x="3379425" y="1617275"/>
              <a:chExt cx="1090650" cy="1327200"/>
            </a:xfrm>
          </p:grpSpPr>
          <p:sp>
            <p:nvSpPr>
              <p:cNvPr id="4010" name="Google Shape;4010;p80"/>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0"/>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0"/>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3" name="Google Shape;4013;p80"/>
            <p:cNvGrpSpPr/>
            <p:nvPr/>
          </p:nvGrpSpPr>
          <p:grpSpPr>
            <a:xfrm>
              <a:off x="6752546" y="3484366"/>
              <a:ext cx="811428" cy="987304"/>
              <a:chOff x="2332275" y="1617275"/>
              <a:chExt cx="1090775" cy="1327200"/>
            </a:xfrm>
          </p:grpSpPr>
          <p:sp>
            <p:nvSpPr>
              <p:cNvPr id="4014" name="Google Shape;4014;p80"/>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0"/>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0"/>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7" name="Google Shape;4017;p80"/>
            <p:cNvGrpSpPr/>
            <p:nvPr/>
          </p:nvGrpSpPr>
          <p:grpSpPr>
            <a:xfrm>
              <a:off x="5973664" y="3484366"/>
              <a:ext cx="811335" cy="987304"/>
              <a:chOff x="1285250" y="1617275"/>
              <a:chExt cx="1090650" cy="1327200"/>
            </a:xfrm>
          </p:grpSpPr>
          <p:sp>
            <p:nvSpPr>
              <p:cNvPr id="4018" name="Google Shape;4018;p80"/>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0"/>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0"/>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1" name="Google Shape;4021;p80"/>
            <p:cNvGrpSpPr/>
            <p:nvPr/>
          </p:nvGrpSpPr>
          <p:grpSpPr>
            <a:xfrm>
              <a:off x="5194708" y="3484366"/>
              <a:ext cx="811409" cy="987304"/>
              <a:chOff x="238125" y="1617275"/>
              <a:chExt cx="1090750" cy="1327200"/>
            </a:xfrm>
          </p:grpSpPr>
          <p:sp>
            <p:nvSpPr>
              <p:cNvPr id="4022" name="Google Shape;4022;p80"/>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0"/>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0"/>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25" name="Google Shape;4025;p80"/>
          <p:cNvGrpSpPr/>
          <p:nvPr/>
        </p:nvGrpSpPr>
        <p:grpSpPr>
          <a:xfrm>
            <a:off x="6840188" y="2276124"/>
            <a:ext cx="1579046" cy="522230"/>
            <a:chOff x="6853641" y="2534077"/>
            <a:chExt cx="1515545" cy="501229"/>
          </a:xfrm>
        </p:grpSpPr>
        <p:grpSp>
          <p:nvGrpSpPr>
            <p:cNvPr id="4026" name="Google Shape;4026;p80"/>
            <p:cNvGrpSpPr/>
            <p:nvPr/>
          </p:nvGrpSpPr>
          <p:grpSpPr>
            <a:xfrm>
              <a:off x="6853641" y="2618923"/>
              <a:ext cx="1515545" cy="324556"/>
              <a:chOff x="6853641" y="2618923"/>
              <a:chExt cx="1515545" cy="324556"/>
            </a:xfrm>
          </p:grpSpPr>
          <p:sp>
            <p:nvSpPr>
              <p:cNvPr id="4027" name="Google Shape;4027;p80"/>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0"/>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0"/>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0"/>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0"/>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32" name="Google Shape;4032;p80"/>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0"/>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0"/>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0"/>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0"/>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7" name="Google Shape;4037;p80"/>
          <p:cNvGrpSpPr/>
          <p:nvPr/>
        </p:nvGrpSpPr>
        <p:grpSpPr>
          <a:xfrm>
            <a:off x="3435080" y="3151165"/>
            <a:ext cx="1617976" cy="346616"/>
            <a:chOff x="1808063" y="4294338"/>
            <a:chExt cx="3370782" cy="721817"/>
          </a:xfrm>
        </p:grpSpPr>
        <p:sp>
          <p:nvSpPr>
            <p:cNvPr id="4038" name="Google Shape;4038;p80"/>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0"/>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0"/>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0"/>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0"/>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0"/>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0"/>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0"/>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0"/>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0"/>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80"/>
          <p:cNvGrpSpPr/>
          <p:nvPr/>
        </p:nvGrpSpPr>
        <p:grpSpPr>
          <a:xfrm>
            <a:off x="5261076" y="3817915"/>
            <a:ext cx="1417067" cy="350605"/>
            <a:chOff x="4234950" y="2101012"/>
            <a:chExt cx="4219974" cy="1044090"/>
          </a:xfrm>
        </p:grpSpPr>
        <p:sp>
          <p:nvSpPr>
            <p:cNvPr id="4049" name="Google Shape;4049;p80"/>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0"/>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0"/>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0"/>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0"/>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0"/>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0"/>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0"/>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0"/>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0"/>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0"/>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0"/>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0"/>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0"/>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0"/>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0"/>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80"/>
          <p:cNvGrpSpPr/>
          <p:nvPr/>
        </p:nvGrpSpPr>
        <p:grpSpPr>
          <a:xfrm>
            <a:off x="6836548" y="1808672"/>
            <a:ext cx="1586327" cy="371557"/>
            <a:chOff x="1247650" y="2075423"/>
            <a:chExt cx="6648477" cy="1557238"/>
          </a:xfrm>
        </p:grpSpPr>
        <p:sp>
          <p:nvSpPr>
            <p:cNvPr id="4066" name="Google Shape;4066;p80"/>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0"/>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0"/>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0"/>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0"/>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0"/>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2" name="Google Shape;4072;p80"/>
          <p:cNvGrpSpPr/>
          <p:nvPr/>
        </p:nvGrpSpPr>
        <p:grpSpPr>
          <a:xfrm>
            <a:off x="5267818" y="961862"/>
            <a:ext cx="1415601" cy="1648533"/>
            <a:chOff x="1839112" y="2209163"/>
            <a:chExt cx="1918159" cy="2233784"/>
          </a:xfrm>
        </p:grpSpPr>
        <p:sp>
          <p:nvSpPr>
            <p:cNvPr id="4073" name="Google Shape;4073;p80"/>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0"/>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0"/>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76" name="Google Shape;4076;p80"/>
            <p:cNvCxnSpPr>
              <a:stCxn id="4073" idx="6"/>
              <a:endCxn id="4074"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077" name="Google Shape;4077;p80"/>
            <p:cNvCxnSpPr>
              <a:stCxn id="4074" idx="4"/>
              <a:endCxn id="4078"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079" name="Google Shape;4079;p80"/>
            <p:cNvCxnSpPr>
              <a:stCxn id="4078" idx="6"/>
              <a:endCxn id="4075"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080" name="Google Shape;4080;p80"/>
            <p:cNvCxnSpPr>
              <a:stCxn id="4075" idx="4"/>
              <a:endCxn id="4081"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078" name="Google Shape;4078;p80"/>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0"/>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0"/>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83" name="Google Shape;4083;p80"/>
            <p:cNvCxnSpPr>
              <a:endCxn id="4082"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084" name="Google Shape;4084;p80"/>
          <p:cNvGrpSpPr/>
          <p:nvPr/>
        </p:nvGrpSpPr>
        <p:grpSpPr>
          <a:xfrm>
            <a:off x="3425084" y="979946"/>
            <a:ext cx="1637968" cy="154942"/>
            <a:chOff x="238125" y="2506075"/>
            <a:chExt cx="7115411" cy="673075"/>
          </a:xfrm>
        </p:grpSpPr>
        <p:sp>
          <p:nvSpPr>
            <p:cNvPr id="4085" name="Google Shape;4085;p8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0"/>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0"/>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0"/>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0"/>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0" name="Google Shape;4090;p80"/>
          <p:cNvGrpSpPr/>
          <p:nvPr/>
        </p:nvGrpSpPr>
        <p:grpSpPr>
          <a:xfrm>
            <a:off x="1965820" y="1294664"/>
            <a:ext cx="1262932" cy="785408"/>
            <a:chOff x="548861" y="389676"/>
            <a:chExt cx="3843371" cy="2390163"/>
          </a:xfrm>
        </p:grpSpPr>
        <p:cxnSp>
          <p:nvCxnSpPr>
            <p:cNvPr id="4091" name="Google Shape;4091;p80"/>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92" name="Google Shape;4092;p80"/>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93" name="Google Shape;4093;p80"/>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94" name="Google Shape;4094;p80"/>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095" name="Google Shape;4095;p80"/>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096" name="Google Shape;4096;p80"/>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7" name="Google Shape;4097;p80"/>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098" name="Google Shape;4098;p80"/>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0"/>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0"/>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0"/>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0"/>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0"/>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4" name="Google Shape;4104;p80"/>
          <p:cNvGrpSpPr/>
          <p:nvPr/>
        </p:nvGrpSpPr>
        <p:grpSpPr>
          <a:xfrm>
            <a:off x="753952" y="2401541"/>
            <a:ext cx="1412054" cy="633562"/>
            <a:chOff x="1187400" y="2529299"/>
            <a:chExt cx="6769193" cy="2241903"/>
          </a:xfrm>
        </p:grpSpPr>
        <p:sp>
          <p:nvSpPr>
            <p:cNvPr id="4105" name="Google Shape;4105;p80"/>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106" name="Google Shape;4106;p80"/>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07" name="Google Shape;4107;p80"/>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08" name="Google Shape;4108;p80"/>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09" name="Google Shape;4109;p80"/>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10" name="Google Shape;4110;p80"/>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111" name="Google Shape;4111;p80"/>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112" name="Google Shape;4112;p80"/>
            <p:cNvCxnSpPr>
              <a:stCxn id="4105" idx="2"/>
              <a:endCxn id="4106"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13" name="Google Shape;4113;p80"/>
            <p:cNvCxnSpPr>
              <a:stCxn id="4107" idx="0"/>
              <a:endCxn id="4105"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14" name="Google Shape;4114;p80"/>
            <p:cNvCxnSpPr>
              <a:stCxn id="4107" idx="2"/>
              <a:endCxn id="4109"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15" name="Google Shape;4115;p80"/>
            <p:cNvCxnSpPr>
              <a:stCxn id="4108" idx="0"/>
              <a:endCxn id="4107"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16" name="Google Shape;4116;p80"/>
            <p:cNvCxnSpPr>
              <a:stCxn id="4106" idx="2"/>
              <a:endCxn id="4111"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17" name="Google Shape;4117;p80"/>
            <p:cNvCxnSpPr>
              <a:stCxn id="4110" idx="0"/>
              <a:endCxn id="4106"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118" name="Google Shape;4118;p80"/>
          <p:cNvGrpSpPr/>
          <p:nvPr/>
        </p:nvGrpSpPr>
        <p:grpSpPr>
          <a:xfrm>
            <a:off x="6840198" y="2894250"/>
            <a:ext cx="1579035" cy="540873"/>
            <a:chOff x="6895650" y="3126697"/>
            <a:chExt cx="1436662" cy="492105"/>
          </a:xfrm>
        </p:grpSpPr>
        <p:sp>
          <p:nvSpPr>
            <p:cNvPr id="4119" name="Google Shape;4119;p80"/>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0"/>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0"/>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0"/>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0"/>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4" name="Google Shape;4124;p80"/>
            <p:cNvGrpSpPr/>
            <p:nvPr/>
          </p:nvGrpSpPr>
          <p:grpSpPr>
            <a:xfrm>
              <a:off x="6995957" y="3335810"/>
              <a:ext cx="1230393" cy="71754"/>
              <a:chOff x="6995957" y="3287964"/>
              <a:chExt cx="1230393" cy="71754"/>
            </a:xfrm>
          </p:grpSpPr>
          <p:sp>
            <p:nvSpPr>
              <p:cNvPr id="4125" name="Google Shape;4125;p80"/>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0"/>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0"/>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0"/>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0"/>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30" name="Google Shape;4130;p80"/>
          <p:cNvGrpSpPr/>
          <p:nvPr/>
        </p:nvGrpSpPr>
        <p:grpSpPr>
          <a:xfrm>
            <a:off x="6838780" y="3531013"/>
            <a:ext cx="1581862" cy="650625"/>
            <a:chOff x="6777990" y="3710194"/>
            <a:chExt cx="1646915" cy="677382"/>
          </a:xfrm>
        </p:grpSpPr>
        <p:grpSp>
          <p:nvGrpSpPr>
            <p:cNvPr id="4131" name="Google Shape;4131;p80"/>
            <p:cNvGrpSpPr/>
            <p:nvPr/>
          </p:nvGrpSpPr>
          <p:grpSpPr>
            <a:xfrm>
              <a:off x="6777990" y="3874492"/>
              <a:ext cx="411129" cy="513083"/>
              <a:chOff x="6777990" y="3874492"/>
              <a:chExt cx="411129" cy="513083"/>
            </a:xfrm>
          </p:grpSpPr>
          <p:cxnSp>
            <p:nvCxnSpPr>
              <p:cNvPr id="4132" name="Google Shape;4132;p80"/>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33" name="Google Shape;4133;p80"/>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4" name="Google Shape;4134;p80"/>
            <p:cNvGrpSpPr/>
            <p:nvPr/>
          </p:nvGrpSpPr>
          <p:grpSpPr>
            <a:xfrm>
              <a:off x="7188425" y="3710194"/>
              <a:ext cx="411123" cy="520535"/>
              <a:chOff x="7188425" y="3710194"/>
              <a:chExt cx="411123" cy="520535"/>
            </a:xfrm>
          </p:grpSpPr>
          <p:cxnSp>
            <p:nvCxnSpPr>
              <p:cNvPr id="4135" name="Google Shape;4135;p80"/>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36" name="Google Shape;4136;p80"/>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80"/>
            <p:cNvGrpSpPr/>
            <p:nvPr/>
          </p:nvGrpSpPr>
          <p:grpSpPr>
            <a:xfrm>
              <a:off x="7603341" y="3874492"/>
              <a:ext cx="411474" cy="513083"/>
              <a:chOff x="7603341" y="3874492"/>
              <a:chExt cx="411474" cy="513083"/>
            </a:xfrm>
          </p:grpSpPr>
          <p:cxnSp>
            <p:nvCxnSpPr>
              <p:cNvPr id="4138" name="Google Shape;4138;p80"/>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39" name="Google Shape;4139;p80"/>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0" name="Google Shape;4140;p80"/>
            <p:cNvGrpSpPr/>
            <p:nvPr/>
          </p:nvGrpSpPr>
          <p:grpSpPr>
            <a:xfrm>
              <a:off x="8013776" y="3722847"/>
              <a:ext cx="411129" cy="507881"/>
              <a:chOff x="8013776" y="3722847"/>
              <a:chExt cx="411129" cy="507881"/>
            </a:xfrm>
          </p:grpSpPr>
          <p:cxnSp>
            <p:nvCxnSpPr>
              <p:cNvPr id="4141" name="Google Shape;4141;p80"/>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142" name="Google Shape;4142;p80"/>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3" name="Google Shape;4143;p80"/>
          <p:cNvGrpSpPr/>
          <p:nvPr/>
        </p:nvGrpSpPr>
        <p:grpSpPr>
          <a:xfrm>
            <a:off x="5258295" y="2703853"/>
            <a:ext cx="1421889" cy="1020603"/>
            <a:chOff x="5190863" y="2824811"/>
            <a:chExt cx="1544860" cy="1108869"/>
          </a:xfrm>
        </p:grpSpPr>
        <p:grpSp>
          <p:nvGrpSpPr>
            <p:cNvPr id="4144" name="Google Shape;4144;p80"/>
            <p:cNvGrpSpPr/>
            <p:nvPr/>
          </p:nvGrpSpPr>
          <p:grpSpPr>
            <a:xfrm>
              <a:off x="5938695" y="3176919"/>
              <a:ext cx="685761" cy="404739"/>
              <a:chOff x="5938695" y="3176919"/>
              <a:chExt cx="685761" cy="404739"/>
            </a:xfrm>
          </p:grpSpPr>
          <p:grpSp>
            <p:nvGrpSpPr>
              <p:cNvPr id="4145" name="Google Shape;4145;p80"/>
              <p:cNvGrpSpPr/>
              <p:nvPr/>
            </p:nvGrpSpPr>
            <p:grpSpPr>
              <a:xfrm>
                <a:off x="5938695" y="3176919"/>
                <a:ext cx="685761" cy="404739"/>
                <a:chOff x="5938695" y="3176919"/>
                <a:chExt cx="685761" cy="404739"/>
              </a:xfrm>
            </p:grpSpPr>
            <p:sp>
              <p:nvSpPr>
                <p:cNvPr id="4146" name="Google Shape;4146;p80"/>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0"/>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8" name="Google Shape;4148;p80"/>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9" name="Google Shape;4149;p80"/>
            <p:cNvGrpSpPr/>
            <p:nvPr/>
          </p:nvGrpSpPr>
          <p:grpSpPr>
            <a:xfrm>
              <a:off x="5305233" y="3176835"/>
              <a:ext cx="685971" cy="404655"/>
              <a:chOff x="5305233" y="3176835"/>
              <a:chExt cx="685971" cy="404655"/>
            </a:xfrm>
          </p:grpSpPr>
          <p:grpSp>
            <p:nvGrpSpPr>
              <p:cNvPr id="4150" name="Google Shape;4150;p80"/>
              <p:cNvGrpSpPr/>
              <p:nvPr/>
            </p:nvGrpSpPr>
            <p:grpSpPr>
              <a:xfrm>
                <a:off x="5305233" y="3176835"/>
                <a:ext cx="685971" cy="404655"/>
                <a:chOff x="5305233" y="3176835"/>
                <a:chExt cx="685971" cy="404655"/>
              </a:xfrm>
            </p:grpSpPr>
            <p:sp>
              <p:nvSpPr>
                <p:cNvPr id="4151" name="Google Shape;4151;p80"/>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0"/>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3" name="Google Shape;4153;p80"/>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4" name="Google Shape;4154;p80"/>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5" name="Google Shape;4155;p80"/>
            <p:cNvGrpSpPr/>
            <p:nvPr/>
          </p:nvGrpSpPr>
          <p:grpSpPr>
            <a:xfrm>
              <a:off x="5657361" y="2824811"/>
              <a:ext cx="1078361" cy="404655"/>
              <a:chOff x="5657361" y="2824811"/>
              <a:chExt cx="1078361" cy="404655"/>
            </a:xfrm>
          </p:grpSpPr>
          <p:grpSp>
            <p:nvGrpSpPr>
              <p:cNvPr id="4156" name="Google Shape;4156;p80"/>
              <p:cNvGrpSpPr/>
              <p:nvPr/>
            </p:nvGrpSpPr>
            <p:grpSpPr>
              <a:xfrm>
                <a:off x="5657361" y="2824811"/>
                <a:ext cx="1078361" cy="404655"/>
                <a:chOff x="5657361" y="2824811"/>
                <a:chExt cx="1078361" cy="404655"/>
              </a:xfrm>
            </p:grpSpPr>
            <p:grpSp>
              <p:nvGrpSpPr>
                <p:cNvPr id="4157" name="Google Shape;4157;p80"/>
                <p:cNvGrpSpPr/>
                <p:nvPr/>
              </p:nvGrpSpPr>
              <p:grpSpPr>
                <a:xfrm>
                  <a:off x="5938485" y="2824811"/>
                  <a:ext cx="797237" cy="404655"/>
                  <a:chOff x="5938485" y="2824811"/>
                  <a:chExt cx="797237" cy="404655"/>
                </a:xfrm>
              </p:grpSpPr>
              <p:sp>
                <p:nvSpPr>
                  <p:cNvPr id="4158" name="Google Shape;4158;p80"/>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0"/>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0" name="Google Shape;4160;p80"/>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1" name="Google Shape;4161;p80"/>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80"/>
            <p:cNvGrpSpPr/>
            <p:nvPr/>
          </p:nvGrpSpPr>
          <p:grpSpPr>
            <a:xfrm>
              <a:off x="5190863" y="3528942"/>
              <a:ext cx="1078026" cy="404739"/>
              <a:chOff x="5190863" y="3528942"/>
              <a:chExt cx="1078026" cy="404739"/>
            </a:xfrm>
          </p:grpSpPr>
          <p:sp>
            <p:nvSpPr>
              <p:cNvPr id="4163" name="Google Shape;4163;p80"/>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4" name="Google Shape;4164;p80"/>
              <p:cNvGrpSpPr/>
              <p:nvPr/>
            </p:nvGrpSpPr>
            <p:grpSpPr>
              <a:xfrm>
                <a:off x="5190863" y="3528942"/>
                <a:ext cx="1078026" cy="404739"/>
                <a:chOff x="5190863" y="3528942"/>
                <a:chExt cx="1078026" cy="404739"/>
              </a:xfrm>
            </p:grpSpPr>
            <p:sp>
              <p:nvSpPr>
                <p:cNvPr id="4165" name="Google Shape;4165;p80"/>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0"/>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67" name="Google Shape;4167;p80"/>
          <p:cNvGrpSpPr/>
          <p:nvPr/>
        </p:nvGrpSpPr>
        <p:grpSpPr>
          <a:xfrm>
            <a:off x="724302" y="1268321"/>
            <a:ext cx="1086719" cy="879487"/>
            <a:chOff x="803162" y="1474292"/>
            <a:chExt cx="1086719" cy="879487"/>
          </a:xfrm>
        </p:grpSpPr>
        <p:grpSp>
          <p:nvGrpSpPr>
            <p:cNvPr id="4168" name="Google Shape;4168;p80"/>
            <p:cNvGrpSpPr/>
            <p:nvPr/>
          </p:nvGrpSpPr>
          <p:grpSpPr>
            <a:xfrm>
              <a:off x="803162" y="1625948"/>
              <a:ext cx="445856" cy="576579"/>
              <a:chOff x="803162" y="1625948"/>
              <a:chExt cx="445856" cy="576579"/>
            </a:xfrm>
          </p:grpSpPr>
          <p:sp>
            <p:nvSpPr>
              <p:cNvPr id="4169" name="Google Shape;4169;p80"/>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0" name="Google Shape;4170;p80"/>
              <p:cNvGrpSpPr/>
              <p:nvPr/>
            </p:nvGrpSpPr>
            <p:grpSpPr>
              <a:xfrm>
                <a:off x="1056023" y="1625948"/>
                <a:ext cx="192995" cy="576579"/>
                <a:chOff x="1056023" y="1625948"/>
                <a:chExt cx="192995" cy="576579"/>
              </a:xfrm>
            </p:grpSpPr>
            <p:sp>
              <p:nvSpPr>
                <p:cNvPr id="4171" name="Google Shape;4171;p80"/>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0"/>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0"/>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0"/>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0"/>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6" name="Google Shape;4176;p80"/>
            <p:cNvGrpSpPr/>
            <p:nvPr/>
          </p:nvGrpSpPr>
          <p:grpSpPr>
            <a:xfrm>
              <a:off x="1371406" y="1474292"/>
              <a:ext cx="518475" cy="879487"/>
              <a:chOff x="1398231" y="1474292"/>
              <a:chExt cx="518475" cy="879487"/>
            </a:xfrm>
          </p:grpSpPr>
          <p:grpSp>
            <p:nvGrpSpPr>
              <p:cNvPr id="4177" name="Google Shape;4177;p80"/>
              <p:cNvGrpSpPr/>
              <p:nvPr/>
            </p:nvGrpSpPr>
            <p:grpSpPr>
              <a:xfrm>
                <a:off x="1398231" y="1474292"/>
                <a:ext cx="518475" cy="341643"/>
                <a:chOff x="1398231" y="1474292"/>
                <a:chExt cx="518475" cy="341643"/>
              </a:xfrm>
            </p:grpSpPr>
            <p:sp>
              <p:nvSpPr>
                <p:cNvPr id="4178" name="Google Shape;4178;p80"/>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9" name="Google Shape;4179;p80"/>
                <p:cNvGrpSpPr/>
                <p:nvPr/>
              </p:nvGrpSpPr>
              <p:grpSpPr>
                <a:xfrm>
                  <a:off x="1616453" y="1474292"/>
                  <a:ext cx="300253" cy="341643"/>
                  <a:chOff x="1616453" y="1475379"/>
                  <a:chExt cx="300253" cy="341643"/>
                </a:xfrm>
              </p:grpSpPr>
              <p:sp>
                <p:nvSpPr>
                  <p:cNvPr id="4180" name="Google Shape;4180;p80"/>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0"/>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0"/>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0"/>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0"/>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0"/>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0"/>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7" name="Google Shape;4187;p80"/>
                  <p:cNvGrpSpPr/>
                  <p:nvPr/>
                </p:nvGrpSpPr>
                <p:grpSpPr>
                  <a:xfrm>
                    <a:off x="1839639" y="1475379"/>
                    <a:ext cx="77067" cy="341643"/>
                    <a:chOff x="1839639" y="1475379"/>
                    <a:chExt cx="77067" cy="341643"/>
                  </a:xfrm>
                </p:grpSpPr>
                <p:sp>
                  <p:nvSpPr>
                    <p:cNvPr id="4188" name="Google Shape;4188;p80"/>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0"/>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90" name="Google Shape;4190;p80"/>
              <p:cNvGrpSpPr/>
              <p:nvPr/>
            </p:nvGrpSpPr>
            <p:grpSpPr>
              <a:xfrm>
                <a:off x="1398451" y="2012951"/>
                <a:ext cx="518255" cy="340828"/>
                <a:chOff x="1398451" y="2012951"/>
                <a:chExt cx="518255" cy="340828"/>
              </a:xfrm>
            </p:grpSpPr>
            <p:sp>
              <p:nvSpPr>
                <p:cNvPr id="4191" name="Google Shape;4191;p80"/>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2" name="Google Shape;4192;p80"/>
                <p:cNvGrpSpPr/>
                <p:nvPr/>
              </p:nvGrpSpPr>
              <p:grpSpPr>
                <a:xfrm>
                  <a:off x="1616453" y="2012951"/>
                  <a:ext cx="300253" cy="340828"/>
                  <a:chOff x="1616453" y="2013538"/>
                  <a:chExt cx="300253" cy="340828"/>
                </a:xfrm>
              </p:grpSpPr>
              <p:sp>
                <p:nvSpPr>
                  <p:cNvPr id="4193" name="Google Shape;4193;p80"/>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0"/>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0"/>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0"/>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0"/>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0"/>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0"/>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0" name="Google Shape;4200;p80"/>
                  <p:cNvGrpSpPr/>
                  <p:nvPr/>
                </p:nvGrpSpPr>
                <p:grpSpPr>
                  <a:xfrm>
                    <a:off x="1839639" y="2013538"/>
                    <a:ext cx="77067" cy="340828"/>
                    <a:chOff x="1839639" y="2013538"/>
                    <a:chExt cx="77067" cy="340828"/>
                  </a:xfrm>
                </p:grpSpPr>
                <p:sp>
                  <p:nvSpPr>
                    <p:cNvPr id="4201" name="Google Shape;4201;p80"/>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0"/>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203" name="Google Shape;4203;p80"/>
          <p:cNvGrpSpPr/>
          <p:nvPr/>
        </p:nvGrpSpPr>
        <p:grpSpPr>
          <a:xfrm>
            <a:off x="721126" y="3399508"/>
            <a:ext cx="1368681" cy="682918"/>
            <a:chOff x="724986" y="3605478"/>
            <a:chExt cx="1368681" cy="682918"/>
          </a:xfrm>
        </p:grpSpPr>
        <p:grpSp>
          <p:nvGrpSpPr>
            <p:cNvPr id="4204" name="Google Shape;4204;p80"/>
            <p:cNvGrpSpPr/>
            <p:nvPr/>
          </p:nvGrpSpPr>
          <p:grpSpPr>
            <a:xfrm>
              <a:off x="1289102" y="3823629"/>
              <a:ext cx="240442" cy="250435"/>
              <a:chOff x="-165066" y="3843615"/>
              <a:chExt cx="221259" cy="230455"/>
            </a:xfrm>
          </p:grpSpPr>
          <p:sp>
            <p:nvSpPr>
              <p:cNvPr id="4205" name="Google Shape;4205;p80"/>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0"/>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0"/>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0"/>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0"/>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0"/>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0"/>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0"/>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0"/>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0"/>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0"/>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0"/>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0"/>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0"/>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0"/>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0"/>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0"/>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0"/>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0"/>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0"/>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80"/>
            <p:cNvGrpSpPr/>
            <p:nvPr/>
          </p:nvGrpSpPr>
          <p:grpSpPr>
            <a:xfrm>
              <a:off x="724986" y="3605478"/>
              <a:ext cx="1368681" cy="682918"/>
              <a:chOff x="724986" y="3605478"/>
              <a:chExt cx="1368681" cy="682918"/>
            </a:xfrm>
          </p:grpSpPr>
          <p:grpSp>
            <p:nvGrpSpPr>
              <p:cNvPr id="4226" name="Google Shape;4226;p80"/>
              <p:cNvGrpSpPr/>
              <p:nvPr/>
            </p:nvGrpSpPr>
            <p:grpSpPr>
              <a:xfrm>
                <a:off x="1498221" y="4047614"/>
                <a:ext cx="529172" cy="240783"/>
                <a:chOff x="1498221" y="4047614"/>
                <a:chExt cx="529172" cy="240783"/>
              </a:xfrm>
            </p:grpSpPr>
            <p:grpSp>
              <p:nvGrpSpPr>
                <p:cNvPr id="4227" name="Google Shape;4227;p80"/>
                <p:cNvGrpSpPr/>
                <p:nvPr/>
              </p:nvGrpSpPr>
              <p:grpSpPr>
                <a:xfrm>
                  <a:off x="1826655" y="4224370"/>
                  <a:ext cx="200738" cy="25631"/>
                  <a:chOff x="1826655" y="4224370"/>
                  <a:chExt cx="200738" cy="25631"/>
                </a:xfrm>
              </p:grpSpPr>
              <p:sp>
                <p:nvSpPr>
                  <p:cNvPr id="4228" name="Google Shape;4228;p80"/>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0"/>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80"/>
                <p:cNvGrpSpPr/>
                <p:nvPr/>
              </p:nvGrpSpPr>
              <p:grpSpPr>
                <a:xfrm>
                  <a:off x="1498221" y="4047614"/>
                  <a:ext cx="328444" cy="240783"/>
                  <a:chOff x="1498221" y="4047614"/>
                  <a:chExt cx="328444" cy="240783"/>
                </a:xfrm>
              </p:grpSpPr>
              <p:sp>
                <p:nvSpPr>
                  <p:cNvPr id="4231" name="Google Shape;4231;p80"/>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2" name="Google Shape;4232;p80"/>
                  <p:cNvGrpSpPr/>
                  <p:nvPr/>
                </p:nvGrpSpPr>
                <p:grpSpPr>
                  <a:xfrm>
                    <a:off x="1498221" y="4047614"/>
                    <a:ext cx="150566" cy="190416"/>
                    <a:chOff x="1498221" y="4047614"/>
                    <a:chExt cx="150566" cy="190416"/>
                  </a:xfrm>
                </p:grpSpPr>
                <p:sp>
                  <p:nvSpPr>
                    <p:cNvPr id="4233" name="Google Shape;4233;p80"/>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0"/>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35" name="Google Shape;4235;p80"/>
              <p:cNvGrpSpPr/>
              <p:nvPr/>
            </p:nvGrpSpPr>
            <p:grpSpPr>
              <a:xfrm>
                <a:off x="1560718" y="3800594"/>
                <a:ext cx="532948" cy="302090"/>
                <a:chOff x="1560718" y="3800594"/>
                <a:chExt cx="532948" cy="302090"/>
              </a:xfrm>
            </p:grpSpPr>
            <p:grpSp>
              <p:nvGrpSpPr>
                <p:cNvPr id="4236" name="Google Shape;4236;p80"/>
                <p:cNvGrpSpPr/>
                <p:nvPr/>
              </p:nvGrpSpPr>
              <p:grpSpPr>
                <a:xfrm>
                  <a:off x="1912179" y="3827344"/>
                  <a:ext cx="181487" cy="25631"/>
                  <a:chOff x="1912179" y="3827344"/>
                  <a:chExt cx="181487" cy="25631"/>
                </a:xfrm>
              </p:grpSpPr>
              <p:sp>
                <p:nvSpPr>
                  <p:cNvPr id="4237" name="Google Shape;4237;p80"/>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0"/>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80"/>
                <p:cNvGrpSpPr/>
                <p:nvPr/>
              </p:nvGrpSpPr>
              <p:grpSpPr>
                <a:xfrm>
                  <a:off x="1912179" y="4044505"/>
                  <a:ext cx="181487" cy="25622"/>
                  <a:chOff x="1912179" y="4044506"/>
                  <a:chExt cx="181487" cy="25622"/>
                </a:xfrm>
              </p:grpSpPr>
              <p:sp>
                <p:nvSpPr>
                  <p:cNvPr id="4240" name="Google Shape;4240;p80"/>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0"/>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80"/>
                <p:cNvGrpSpPr/>
                <p:nvPr/>
              </p:nvGrpSpPr>
              <p:grpSpPr>
                <a:xfrm>
                  <a:off x="1560718" y="3800594"/>
                  <a:ext cx="351472" cy="302090"/>
                  <a:chOff x="1560718" y="3800594"/>
                  <a:chExt cx="351472" cy="302090"/>
                </a:xfrm>
              </p:grpSpPr>
              <p:grpSp>
                <p:nvGrpSpPr>
                  <p:cNvPr id="4243" name="Google Shape;4243;p80"/>
                  <p:cNvGrpSpPr/>
                  <p:nvPr/>
                </p:nvGrpSpPr>
                <p:grpSpPr>
                  <a:xfrm>
                    <a:off x="1560718" y="3842857"/>
                    <a:ext cx="173586" cy="217131"/>
                    <a:chOff x="1560718" y="3842857"/>
                    <a:chExt cx="173586" cy="217131"/>
                  </a:xfrm>
                </p:grpSpPr>
                <p:sp>
                  <p:nvSpPr>
                    <p:cNvPr id="4244" name="Google Shape;4244;p80"/>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0"/>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0"/>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7" name="Google Shape;4247;p80"/>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0"/>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49" name="Google Shape;4249;p80"/>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0" name="Google Shape;4250;p80"/>
              <p:cNvGrpSpPr/>
              <p:nvPr/>
            </p:nvGrpSpPr>
            <p:grpSpPr>
              <a:xfrm>
                <a:off x="785350" y="3605478"/>
                <a:ext cx="535311" cy="249245"/>
                <a:chOff x="785350" y="3605478"/>
                <a:chExt cx="535311" cy="249245"/>
              </a:xfrm>
            </p:grpSpPr>
            <p:grpSp>
              <p:nvGrpSpPr>
                <p:cNvPr id="4251" name="Google Shape;4251;p80"/>
                <p:cNvGrpSpPr/>
                <p:nvPr/>
              </p:nvGrpSpPr>
              <p:grpSpPr>
                <a:xfrm>
                  <a:off x="785350" y="3605478"/>
                  <a:ext cx="376191" cy="102736"/>
                  <a:chOff x="785350" y="3605478"/>
                  <a:chExt cx="376191" cy="102736"/>
                </a:xfrm>
              </p:grpSpPr>
              <p:sp>
                <p:nvSpPr>
                  <p:cNvPr id="4252" name="Google Shape;4252;p80"/>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0"/>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0"/>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80"/>
                <p:cNvGrpSpPr/>
                <p:nvPr/>
              </p:nvGrpSpPr>
              <p:grpSpPr>
                <a:xfrm>
                  <a:off x="1161530" y="3655851"/>
                  <a:ext cx="159131" cy="198872"/>
                  <a:chOff x="1161530" y="3655851"/>
                  <a:chExt cx="159131" cy="198872"/>
                </a:xfrm>
              </p:grpSpPr>
              <p:sp>
                <p:nvSpPr>
                  <p:cNvPr id="4256" name="Google Shape;4256;p80"/>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0"/>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8" name="Google Shape;4258;p80"/>
              <p:cNvGrpSpPr/>
              <p:nvPr/>
            </p:nvGrpSpPr>
            <p:grpSpPr>
              <a:xfrm>
                <a:off x="785350" y="4047614"/>
                <a:ext cx="535311" cy="240783"/>
                <a:chOff x="785350" y="4047614"/>
                <a:chExt cx="535311" cy="240783"/>
              </a:xfrm>
            </p:grpSpPr>
            <p:grpSp>
              <p:nvGrpSpPr>
                <p:cNvPr id="4259" name="Google Shape;4259;p80"/>
                <p:cNvGrpSpPr/>
                <p:nvPr/>
              </p:nvGrpSpPr>
              <p:grpSpPr>
                <a:xfrm>
                  <a:off x="1161636" y="4047614"/>
                  <a:ext cx="159025" cy="190415"/>
                  <a:chOff x="1161636" y="4047614"/>
                  <a:chExt cx="159025" cy="190415"/>
                </a:xfrm>
              </p:grpSpPr>
              <p:sp>
                <p:nvSpPr>
                  <p:cNvPr id="4260" name="Google Shape;4260;p80"/>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0"/>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2" name="Google Shape;4262;p80"/>
                <p:cNvGrpSpPr/>
                <p:nvPr/>
              </p:nvGrpSpPr>
              <p:grpSpPr>
                <a:xfrm>
                  <a:off x="785350" y="4185661"/>
                  <a:ext cx="376191" cy="102736"/>
                  <a:chOff x="785350" y="4185661"/>
                  <a:chExt cx="376191" cy="102736"/>
                </a:xfrm>
              </p:grpSpPr>
              <p:sp>
                <p:nvSpPr>
                  <p:cNvPr id="4263" name="Google Shape;4263;p80"/>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0"/>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0"/>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6" name="Google Shape;4266;p80"/>
              <p:cNvGrpSpPr/>
              <p:nvPr/>
            </p:nvGrpSpPr>
            <p:grpSpPr>
              <a:xfrm>
                <a:off x="1501054" y="3605478"/>
                <a:ext cx="526340" cy="249240"/>
                <a:chOff x="1501054" y="3605478"/>
                <a:chExt cx="526340" cy="249240"/>
              </a:xfrm>
            </p:grpSpPr>
            <p:grpSp>
              <p:nvGrpSpPr>
                <p:cNvPr id="4267" name="Google Shape;4267;p80"/>
                <p:cNvGrpSpPr/>
                <p:nvPr/>
              </p:nvGrpSpPr>
              <p:grpSpPr>
                <a:xfrm>
                  <a:off x="1834208" y="3643867"/>
                  <a:ext cx="193185" cy="25622"/>
                  <a:chOff x="1834208" y="3643867"/>
                  <a:chExt cx="193185" cy="25622"/>
                </a:xfrm>
              </p:grpSpPr>
              <p:sp>
                <p:nvSpPr>
                  <p:cNvPr id="4268" name="Google Shape;4268;p80"/>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0"/>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0" name="Google Shape;4270;p80"/>
                <p:cNvGrpSpPr/>
                <p:nvPr/>
              </p:nvGrpSpPr>
              <p:grpSpPr>
                <a:xfrm>
                  <a:off x="1501054" y="3605478"/>
                  <a:ext cx="333165" cy="249240"/>
                  <a:chOff x="1501054" y="3605478"/>
                  <a:chExt cx="333165" cy="249240"/>
                </a:xfrm>
              </p:grpSpPr>
              <p:sp>
                <p:nvSpPr>
                  <p:cNvPr id="4271" name="Google Shape;4271;p80"/>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2" name="Google Shape;4272;p80"/>
                  <p:cNvGrpSpPr/>
                  <p:nvPr/>
                </p:nvGrpSpPr>
                <p:grpSpPr>
                  <a:xfrm>
                    <a:off x="1501054" y="3655851"/>
                    <a:ext cx="155286" cy="198867"/>
                    <a:chOff x="1501054" y="3655851"/>
                    <a:chExt cx="155286" cy="198867"/>
                  </a:xfrm>
                </p:grpSpPr>
                <p:sp>
                  <p:nvSpPr>
                    <p:cNvPr id="4273" name="Google Shape;4273;p80"/>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0"/>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75" name="Google Shape;4275;p80"/>
              <p:cNvGrpSpPr/>
              <p:nvPr/>
            </p:nvGrpSpPr>
            <p:grpSpPr>
              <a:xfrm>
                <a:off x="724986" y="3800594"/>
                <a:ext cx="532950" cy="302090"/>
                <a:chOff x="724986" y="3800594"/>
                <a:chExt cx="532950" cy="302090"/>
              </a:xfrm>
            </p:grpSpPr>
            <p:grpSp>
              <p:nvGrpSpPr>
                <p:cNvPr id="4276" name="Google Shape;4276;p80"/>
                <p:cNvGrpSpPr/>
                <p:nvPr/>
              </p:nvGrpSpPr>
              <p:grpSpPr>
                <a:xfrm>
                  <a:off x="724986" y="4044367"/>
                  <a:ext cx="181314" cy="25626"/>
                  <a:chOff x="724986" y="4044367"/>
                  <a:chExt cx="181314" cy="25626"/>
                </a:xfrm>
              </p:grpSpPr>
              <p:sp>
                <p:nvSpPr>
                  <p:cNvPr id="4277" name="Google Shape;4277;p80"/>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0"/>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9" name="Google Shape;4279;p80"/>
                <p:cNvGrpSpPr/>
                <p:nvPr/>
              </p:nvGrpSpPr>
              <p:grpSpPr>
                <a:xfrm>
                  <a:off x="906290" y="3800594"/>
                  <a:ext cx="351646" cy="302090"/>
                  <a:chOff x="906290" y="3800594"/>
                  <a:chExt cx="351646" cy="302090"/>
                </a:xfrm>
              </p:grpSpPr>
              <p:grpSp>
                <p:nvGrpSpPr>
                  <p:cNvPr id="4280" name="Google Shape;4280;p80"/>
                  <p:cNvGrpSpPr/>
                  <p:nvPr/>
                </p:nvGrpSpPr>
                <p:grpSpPr>
                  <a:xfrm>
                    <a:off x="1084172" y="3842857"/>
                    <a:ext cx="173764" cy="217131"/>
                    <a:chOff x="1084172" y="3842857"/>
                    <a:chExt cx="173764" cy="217131"/>
                  </a:xfrm>
                </p:grpSpPr>
                <p:grpSp>
                  <p:nvGrpSpPr>
                    <p:cNvPr id="4281" name="Google Shape;4281;p80"/>
                    <p:cNvGrpSpPr/>
                    <p:nvPr/>
                  </p:nvGrpSpPr>
                  <p:grpSpPr>
                    <a:xfrm>
                      <a:off x="1156862" y="3936509"/>
                      <a:ext cx="101073" cy="25622"/>
                      <a:chOff x="1156862" y="3936509"/>
                      <a:chExt cx="101073" cy="25622"/>
                    </a:xfrm>
                  </p:grpSpPr>
                  <p:sp>
                    <p:nvSpPr>
                      <p:cNvPr id="4282" name="Google Shape;4282;p80"/>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0"/>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4" name="Google Shape;4284;p80"/>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5" name="Google Shape;4285;p80"/>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0"/>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80"/>
                <p:cNvGrpSpPr/>
                <p:nvPr/>
              </p:nvGrpSpPr>
              <p:grpSpPr>
                <a:xfrm>
                  <a:off x="724986" y="3830189"/>
                  <a:ext cx="189533" cy="25626"/>
                  <a:chOff x="724986" y="3830189"/>
                  <a:chExt cx="189533" cy="25626"/>
                </a:xfrm>
              </p:grpSpPr>
              <p:sp>
                <p:nvSpPr>
                  <p:cNvPr id="4288" name="Google Shape;4288;p80"/>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0"/>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290" name="Google Shape;4290;p80"/>
          <p:cNvGrpSpPr/>
          <p:nvPr/>
        </p:nvGrpSpPr>
        <p:grpSpPr>
          <a:xfrm>
            <a:off x="2249438" y="2249669"/>
            <a:ext cx="948701" cy="935378"/>
            <a:chOff x="2253298" y="2428317"/>
            <a:chExt cx="948701" cy="935378"/>
          </a:xfrm>
        </p:grpSpPr>
        <p:sp>
          <p:nvSpPr>
            <p:cNvPr id="4291" name="Google Shape;4291;p80"/>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0"/>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0"/>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0"/>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0"/>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0"/>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0"/>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0"/>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0"/>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0"/>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0"/>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0"/>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0"/>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0"/>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0"/>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0"/>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0"/>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0"/>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80"/>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0"/>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0"/>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0"/>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0"/>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80"/>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80"/>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0"/>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0"/>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0"/>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80"/>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0"/>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0"/>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0"/>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0"/>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7" name="Shape 4327"/>
        <p:cNvGrpSpPr/>
        <p:nvPr/>
      </p:nvGrpSpPr>
      <p:grpSpPr>
        <a:xfrm>
          <a:off x="0" y="0"/>
          <a:ext cx="0" cy="0"/>
          <a:chOff x="0" y="0"/>
          <a:chExt cx="0" cy="0"/>
        </a:xfrm>
      </p:grpSpPr>
      <p:grpSp>
        <p:nvGrpSpPr>
          <p:cNvPr id="4328" name="Google Shape;4328;p81"/>
          <p:cNvGrpSpPr/>
          <p:nvPr/>
        </p:nvGrpSpPr>
        <p:grpSpPr>
          <a:xfrm>
            <a:off x="3339745" y="952988"/>
            <a:ext cx="2363393" cy="1017867"/>
            <a:chOff x="3292400" y="1219146"/>
            <a:chExt cx="2615240" cy="1110239"/>
          </a:xfrm>
        </p:grpSpPr>
        <p:sp>
          <p:nvSpPr>
            <p:cNvPr id="4329" name="Google Shape;4329;p81"/>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330" name="Google Shape;4330;p81"/>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31" name="Google Shape;4331;p81"/>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4332" name="Google Shape;4332;p81"/>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4333" name="Google Shape;4333;p81"/>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4334" name="Google Shape;4334;p81"/>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4335" name="Google Shape;4335;p81"/>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4336" name="Google Shape;4336;p81"/>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4337" name="Google Shape;4337;p81"/>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4338" name="Google Shape;4338;p81"/>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4339" name="Google Shape;4339;p81"/>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340" name="Google Shape;4340;p81"/>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341" name="Google Shape;4341;p81"/>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342" name="Google Shape;4342;p81"/>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343" name="Google Shape;4343;p81"/>
            <p:cNvGrpSpPr/>
            <p:nvPr/>
          </p:nvGrpSpPr>
          <p:grpSpPr>
            <a:xfrm>
              <a:off x="3748438" y="1378608"/>
              <a:ext cx="2159202" cy="903971"/>
              <a:chOff x="1683525" y="2179850"/>
              <a:chExt cx="4519050" cy="2134525"/>
            </a:xfrm>
          </p:grpSpPr>
          <p:sp>
            <p:nvSpPr>
              <p:cNvPr id="4344" name="Google Shape;4344;p81"/>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45" name="Google Shape;4345;p81"/>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46" name="Google Shape;4346;p81"/>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47" name="Google Shape;4347;p81"/>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48" name="Google Shape;4348;p81"/>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49" name="Google Shape;4349;p81"/>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50" name="Google Shape;4350;p81"/>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51" name="Google Shape;4351;p81"/>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52" name="Google Shape;4352;p81"/>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53" name="Google Shape;4353;p81"/>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54" name="Google Shape;4354;p81"/>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55" name="Google Shape;4355;p81"/>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356" name="Google Shape;4356;p81"/>
          <p:cNvGraphicFramePr/>
          <p:nvPr/>
        </p:nvGraphicFramePr>
        <p:xfrm>
          <a:off x="5935838" y="2130461"/>
          <a:ext cx="3000000" cy="3000000"/>
        </p:xfrm>
        <a:graphic>
          <a:graphicData uri="http://schemas.openxmlformats.org/drawingml/2006/table">
            <a:tbl>
              <a:tblPr>
                <a:noFill/>
                <a:tableStyleId>{349C4B01-ADB5-427F-A3EA-DA76F293A566}</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357" name="Google Shape;4357;p81"/>
          <p:cNvGrpSpPr/>
          <p:nvPr/>
        </p:nvGrpSpPr>
        <p:grpSpPr>
          <a:xfrm>
            <a:off x="5935948" y="3189058"/>
            <a:ext cx="2496964" cy="1001454"/>
            <a:chOff x="1919611" y="789980"/>
            <a:chExt cx="1474179" cy="606868"/>
          </a:xfrm>
        </p:grpSpPr>
        <p:cxnSp>
          <p:nvCxnSpPr>
            <p:cNvPr id="4358" name="Google Shape;4358;p81"/>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359" name="Google Shape;4359;p81"/>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360" name="Google Shape;4360;p81"/>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361" name="Google Shape;4361;p81"/>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362" name="Google Shape;4362;p81"/>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363" name="Google Shape;4363;p81"/>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364" name="Google Shape;4364;p81"/>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365" name="Google Shape;4365;p81"/>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1"/>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81"/>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81"/>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81"/>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81"/>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81"/>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372" name="Google Shape;4372;p81"/>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373" name="Google Shape;4373;p81"/>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374" name="Google Shape;4374;p81"/>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5" name="Google Shape;4375;p81"/>
          <p:cNvGrpSpPr/>
          <p:nvPr/>
        </p:nvGrpSpPr>
        <p:grpSpPr>
          <a:xfrm>
            <a:off x="712562" y="998017"/>
            <a:ext cx="2394370" cy="976502"/>
            <a:chOff x="749309" y="1112739"/>
            <a:chExt cx="2371603" cy="976502"/>
          </a:xfrm>
        </p:grpSpPr>
        <p:sp>
          <p:nvSpPr>
            <p:cNvPr id="4376" name="Google Shape;4376;p81"/>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1"/>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1"/>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1"/>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1"/>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81"/>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81"/>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81"/>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81"/>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81"/>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81"/>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81"/>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81"/>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81"/>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81"/>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81"/>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81"/>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81"/>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81"/>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81"/>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81"/>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1"/>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1"/>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1"/>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1"/>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81"/>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81"/>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1"/>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1"/>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1"/>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1"/>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81"/>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408" name="Google Shape;4408;p81"/>
          <p:cNvGraphicFramePr/>
          <p:nvPr/>
        </p:nvGraphicFramePr>
        <p:xfrm>
          <a:off x="5935863" y="996311"/>
          <a:ext cx="3000000" cy="3000000"/>
        </p:xfrm>
        <a:graphic>
          <a:graphicData uri="http://schemas.openxmlformats.org/drawingml/2006/table">
            <a:tbl>
              <a:tblPr>
                <a:noFill/>
                <a:tableStyleId>{349C4B01-ADB5-427F-A3EA-DA76F293A566}</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409" name="Google Shape;4409;p81"/>
          <p:cNvGraphicFramePr/>
          <p:nvPr/>
        </p:nvGraphicFramePr>
        <p:xfrm>
          <a:off x="3342575" y="2130461"/>
          <a:ext cx="3000000" cy="3000000"/>
        </p:xfrm>
        <a:graphic>
          <a:graphicData uri="http://schemas.openxmlformats.org/drawingml/2006/table">
            <a:tbl>
              <a:tblPr>
                <a:noFill/>
                <a:tableStyleId>{349C4B01-ADB5-427F-A3EA-DA76F293A566}</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410" name="Google Shape;4410;p81"/>
          <p:cNvGrpSpPr/>
          <p:nvPr/>
        </p:nvGrpSpPr>
        <p:grpSpPr>
          <a:xfrm>
            <a:off x="4086505" y="2517104"/>
            <a:ext cx="1517436" cy="74460"/>
            <a:chOff x="3980086" y="2804397"/>
            <a:chExt cx="1227600" cy="66900"/>
          </a:xfrm>
        </p:grpSpPr>
        <p:sp>
          <p:nvSpPr>
            <p:cNvPr id="4411" name="Google Shape;4411;p8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8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81"/>
          <p:cNvGrpSpPr/>
          <p:nvPr/>
        </p:nvGrpSpPr>
        <p:grpSpPr>
          <a:xfrm>
            <a:off x="4711569" y="2809692"/>
            <a:ext cx="892956" cy="74460"/>
            <a:chOff x="3980086" y="2804397"/>
            <a:chExt cx="1227600" cy="66900"/>
          </a:xfrm>
        </p:grpSpPr>
        <p:sp>
          <p:nvSpPr>
            <p:cNvPr id="4414" name="Google Shape;4414;p8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8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6" name="Google Shape;4416;p81"/>
          <p:cNvGrpSpPr/>
          <p:nvPr/>
        </p:nvGrpSpPr>
        <p:grpSpPr>
          <a:xfrm>
            <a:off x="3344661" y="3168575"/>
            <a:ext cx="2363244" cy="1005943"/>
            <a:chOff x="3358415" y="3361302"/>
            <a:chExt cx="2363244" cy="1024695"/>
          </a:xfrm>
        </p:grpSpPr>
        <p:grpSp>
          <p:nvGrpSpPr>
            <p:cNvPr id="4417" name="Google Shape;4417;p81"/>
            <p:cNvGrpSpPr/>
            <p:nvPr/>
          </p:nvGrpSpPr>
          <p:grpSpPr>
            <a:xfrm>
              <a:off x="3358415" y="3361302"/>
              <a:ext cx="441300" cy="1024695"/>
              <a:chOff x="3358415" y="3361302"/>
              <a:chExt cx="441300" cy="1024695"/>
            </a:xfrm>
          </p:grpSpPr>
          <p:sp>
            <p:nvSpPr>
              <p:cNvPr id="4418" name="Google Shape;4418;p81"/>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81"/>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81"/>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81"/>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81"/>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81"/>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81"/>
            <p:cNvGrpSpPr/>
            <p:nvPr/>
          </p:nvGrpSpPr>
          <p:grpSpPr>
            <a:xfrm>
              <a:off x="3838901" y="3361302"/>
              <a:ext cx="441300" cy="1024695"/>
              <a:chOff x="3838901" y="3361302"/>
              <a:chExt cx="441300" cy="1024695"/>
            </a:xfrm>
          </p:grpSpPr>
          <p:sp>
            <p:nvSpPr>
              <p:cNvPr id="4425" name="Google Shape;4425;p81"/>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81"/>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81"/>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81"/>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1"/>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81"/>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81"/>
            <p:cNvGrpSpPr/>
            <p:nvPr/>
          </p:nvGrpSpPr>
          <p:grpSpPr>
            <a:xfrm>
              <a:off x="4319387" y="3361302"/>
              <a:ext cx="441300" cy="1024695"/>
              <a:chOff x="4319387" y="3361302"/>
              <a:chExt cx="441300" cy="1024695"/>
            </a:xfrm>
          </p:grpSpPr>
          <p:sp>
            <p:nvSpPr>
              <p:cNvPr id="4432" name="Google Shape;4432;p81"/>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81"/>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81"/>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81"/>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1"/>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81"/>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8" name="Google Shape;4438;p81"/>
            <p:cNvGrpSpPr/>
            <p:nvPr/>
          </p:nvGrpSpPr>
          <p:grpSpPr>
            <a:xfrm>
              <a:off x="4799873" y="3361302"/>
              <a:ext cx="441300" cy="1024695"/>
              <a:chOff x="4799873" y="3361302"/>
              <a:chExt cx="441300" cy="1024695"/>
            </a:xfrm>
          </p:grpSpPr>
          <p:sp>
            <p:nvSpPr>
              <p:cNvPr id="4439" name="Google Shape;4439;p81"/>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81"/>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81"/>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81"/>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1"/>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81"/>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81"/>
            <p:cNvGrpSpPr/>
            <p:nvPr/>
          </p:nvGrpSpPr>
          <p:grpSpPr>
            <a:xfrm>
              <a:off x="5280360" y="3361302"/>
              <a:ext cx="441300" cy="1024695"/>
              <a:chOff x="5280360" y="3361302"/>
              <a:chExt cx="441300" cy="1024695"/>
            </a:xfrm>
          </p:grpSpPr>
          <p:sp>
            <p:nvSpPr>
              <p:cNvPr id="4446" name="Google Shape;4446;p81"/>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81"/>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81"/>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1"/>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1"/>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1"/>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452" name="Google Shape;4452;p81"/>
          <p:cNvGraphicFramePr/>
          <p:nvPr/>
        </p:nvGraphicFramePr>
        <p:xfrm>
          <a:off x="711088" y="2130461"/>
          <a:ext cx="3000000" cy="3000000"/>
        </p:xfrm>
        <a:graphic>
          <a:graphicData uri="http://schemas.openxmlformats.org/drawingml/2006/table">
            <a:tbl>
              <a:tblPr>
                <a:noFill/>
                <a:tableStyleId>{349C4B01-ADB5-427F-A3EA-DA76F293A566}</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453" name="Google Shape;4453;p81"/>
          <p:cNvGrpSpPr/>
          <p:nvPr/>
        </p:nvGrpSpPr>
        <p:grpSpPr>
          <a:xfrm>
            <a:off x="712613" y="3180186"/>
            <a:ext cx="2403614" cy="1005900"/>
            <a:chOff x="726450" y="3372825"/>
            <a:chExt cx="2403614" cy="1005900"/>
          </a:xfrm>
        </p:grpSpPr>
        <p:grpSp>
          <p:nvGrpSpPr>
            <p:cNvPr id="4454" name="Google Shape;4454;p81"/>
            <p:cNvGrpSpPr/>
            <p:nvPr/>
          </p:nvGrpSpPr>
          <p:grpSpPr>
            <a:xfrm>
              <a:off x="726450" y="3696000"/>
              <a:ext cx="2403614" cy="500898"/>
              <a:chOff x="726450" y="3696000"/>
              <a:chExt cx="2403614" cy="500898"/>
            </a:xfrm>
          </p:grpSpPr>
          <p:sp>
            <p:nvSpPr>
              <p:cNvPr id="4455" name="Google Shape;4455;p81"/>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56" name="Google Shape;4456;p81"/>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457" name="Google Shape;4457;p81"/>
            <p:cNvGrpSpPr/>
            <p:nvPr/>
          </p:nvGrpSpPr>
          <p:grpSpPr>
            <a:xfrm>
              <a:off x="1348050" y="3372825"/>
              <a:ext cx="1720425" cy="1005900"/>
              <a:chOff x="1348050" y="3372825"/>
              <a:chExt cx="1720425" cy="1005900"/>
            </a:xfrm>
          </p:grpSpPr>
          <p:sp>
            <p:nvSpPr>
              <p:cNvPr id="4458" name="Google Shape;4458;p81"/>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59" name="Google Shape;4459;p81"/>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60" name="Google Shape;4460;p81"/>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61" name="Google Shape;4461;p81"/>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62" name="Google Shape;4462;p81"/>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463" name="Google Shape;4463;p81"/>
            <p:cNvGrpSpPr/>
            <p:nvPr/>
          </p:nvGrpSpPr>
          <p:grpSpPr>
            <a:xfrm>
              <a:off x="1455707" y="3731058"/>
              <a:ext cx="1491150" cy="417657"/>
              <a:chOff x="1455707" y="3731058"/>
              <a:chExt cx="1491150" cy="417657"/>
            </a:xfrm>
          </p:grpSpPr>
          <p:grpSp>
            <p:nvGrpSpPr>
              <p:cNvPr id="4464" name="Google Shape;4464;p81"/>
              <p:cNvGrpSpPr/>
              <p:nvPr/>
            </p:nvGrpSpPr>
            <p:grpSpPr>
              <a:xfrm>
                <a:off x="1472938" y="3745828"/>
                <a:ext cx="72126" cy="53788"/>
                <a:chOff x="1472938" y="3745828"/>
                <a:chExt cx="72126" cy="53788"/>
              </a:xfrm>
            </p:grpSpPr>
            <p:sp>
              <p:nvSpPr>
                <p:cNvPr id="4465" name="Google Shape;4465;p81"/>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1"/>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7" name="Google Shape;4467;p81"/>
              <p:cNvGrpSpPr/>
              <p:nvPr/>
            </p:nvGrpSpPr>
            <p:grpSpPr>
              <a:xfrm>
                <a:off x="1819181" y="4089633"/>
                <a:ext cx="72126" cy="53788"/>
                <a:chOff x="1819181" y="4089633"/>
                <a:chExt cx="72126" cy="53788"/>
              </a:xfrm>
            </p:grpSpPr>
            <p:sp>
              <p:nvSpPr>
                <p:cNvPr id="4468" name="Google Shape;4468;p81"/>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81"/>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0" name="Google Shape;4470;p81"/>
              <p:cNvGrpSpPr/>
              <p:nvPr/>
            </p:nvGrpSpPr>
            <p:grpSpPr>
              <a:xfrm>
                <a:off x="1455707" y="4084171"/>
                <a:ext cx="64321" cy="64544"/>
                <a:chOff x="1455707" y="4084171"/>
                <a:chExt cx="64321" cy="64544"/>
              </a:xfrm>
            </p:grpSpPr>
            <p:sp>
              <p:nvSpPr>
                <p:cNvPr id="4471" name="Google Shape;4471;p81"/>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1"/>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3" name="Google Shape;4473;p81"/>
              <p:cNvGrpSpPr/>
              <p:nvPr/>
            </p:nvGrpSpPr>
            <p:grpSpPr>
              <a:xfrm>
                <a:off x="1818610" y="3731058"/>
                <a:ext cx="64321" cy="64544"/>
                <a:chOff x="1818610" y="3731058"/>
                <a:chExt cx="64321" cy="64544"/>
              </a:xfrm>
            </p:grpSpPr>
            <p:sp>
              <p:nvSpPr>
                <p:cNvPr id="4474" name="Google Shape;4474;p81"/>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1"/>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6" name="Google Shape;4476;p81"/>
              <p:cNvGrpSpPr/>
              <p:nvPr/>
            </p:nvGrpSpPr>
            <p:grpSpPr>
              <a:xfrm>
                <a:off x="2172491" y="4089633"/>
                <a:ext cx="72126" cy="53788"/>
                <a:chOff x="2172491" y="4089633"/>
                <a:chExt cx="72126" cy="53788"/>
              </a:xfrm>
            </p:grpSpPr>
            <p:sp>
              <p:nvSpPr>
                <p:cNvPr id="4477" name="Google Shape;4477;p81"/>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81"/>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9" name="Google Shape;4479;p81"/>
              <p:cNvGrpSpPr/>
              <p:nvPr/>
            </p:nvGrpSpPr>
            <p:grpSpPr>
              <a:xfrm>
                <a:off x="2171920" y="3731058"/>
                <a:ext cx="64321" cy="64544"/>
                <a:chOff x="2171920" y="3731058"/>
                <a:chExt cx="64321" cy="64544"/>
              </a:xfrm>
            </p:grpSpPr>
            <p:sp>
              <p:nvSpPr>
                <p:cNvPr id="4480" name="Google Shape;4480;p81"/>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81"/>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2" name="Google Shape;4482;p81"/>
              <p:cNvGrpSpPr/>
              <p:nvPr/>
            </p:nvGrpSpPr>
            <p:grpSpPr>
              <a:xfrm>
                <a:off x="2874730" y="3745828"/>
                <a:ext cx="72126" cy="53788"/>
                <a:chOff x="2874730" y="3745828"/>
                <a:chExt cx="72126" cy="53788"/>
              </a:xfrm>
            </p:grpSpPr>
            <p:sp>
              <p:nvSpPr>
                <p:cNvPr id="4483" name="Google Shape;4483;p81"/>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1"/>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5" name="Google Shape;4485;p81"/>
              <p:cNvGrpSpPr/>
              <p:nvPr/>
            </p:nvGrpSpPr>
            <p:grpSpPr>
              <a:xfrm>
                <a:off x="2878589" y="4081481"/>
                <a:ext cx="64321" cy="64544"/>
                <a:chOff x="2878589" y="4081481"/>
                <a:chExt cx="64321" cy="64544"/>
              </a:xfrm>
            </p:grpSpPr>
            <p:sp>
              <p:nvSpPr>
                <p:cNvPr id="4486" name="Google Shape;4486;p81"/>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1"/>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8" name="Google Shape;4488;p81"/>
              <p:cNvGrpSpPr/>
              <p:nvPr/>
            </p:nvGrpSpPr>
            <p:grpSpPr>
              <a:xfrm>
                <a:off x="2525796" y="4089633"/>
                <a:ext cx="72126" cy="53788"/>
                <a:chOff x="2525796" y="4089633"/>
                <a:chExt cx="72126" cy="53788"/>
              </a:xfrm>
            </p:grpSpPr>
            <p:sp>
              <p:nvSpPr>
                <p:cNvPr id="4489" name="Google Shape;4489;p81"/>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1"/>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1" name="Google Shape;4491;p81"/>
              <p:cNvGrpSpPr/>
              <p:nvPr/>
            </p:nvGrpSpPr>
            <p:grpSpPr>
              <a:xfrm>
                <a:off x="2525225" y="3731058"/>
                <a:ext cx="64321" cy="64544"/>
                <a:chOff x="2525225" y="3731058"/>
                <a:chExt cx="64321" cy="64544"/>
              </a:xfrm>
            </p:grpSpPr>
            <p:sp>
              <p:nvSpPr>
                <p:cNvPr id="4492" name="Google Shape;4492;p81"/>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1"/>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7" name="Shape 4497"/>
        <p:cNvGrpSpPr/>
        <p:nvPr/>
      </p:nvGrpSpPr>
      <p:grpSpPr>
        <a:xfrm>
          <a:off x="0" y="0"/>
          <a:ext cx="0" cy="0"/>
          <a:chOff x="0" y="0"/>
          <a:chExt cx="0" cy="0"/>
        </a:xfrm>
      </p:grpSpPr>
      <p:grpSp>
        <p:nvGrpSpPr>
          <p:cNvPr id="4498" name="Google Shape;4498;p82"/>
          <p:cNvGrpSpPr/>
          <p:nvPr/>
        </p:nvGrpSpPr>
        <p:grpSpPr>
          <a:xfrm>
            <a:off x="5780153" y="1859606"/>
            <a:ext cx="671400" cy="674856"/>
            <a:chOff x="5780148" y="1859605"/>
            <a:chExt cx="671400" cy="674856"/>
          </a:xfrm>
        </p:grpSpPr>
        <p:sp>
          <p:nvSpPr>
            <p:cNvPr id="4499" name="Google Shape;4499;p82"/>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2"/>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2"/>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82"/>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3" name="Google Shape;4503;p82"/>
          <p:cNvGrpSpPr/>
          <p:nvPr/>
        </p:nvGrpSpPr>
        <p:grpSpPr>
          <a:xfrm>
            <a:off x="716996" y="971307"/>
            <a:ext cx="845921" cy="690752"/>
            <a:chOff x="732428" y="1198513"/>
            <a:chExt cx="845921" cy="690752"/>
          </a:xfrm>
        </p:grpSpPr>
        <p:grpSp>
          <p:nvGrpSpPr>
            <p:cNvPr id="4504" name="Google Shape;4504;p82"/>
            <p:cNvGrpSpPr/>
            <p:nvPr/>
          </p:nvGrpSpPr>
          <p:grpSpPr>
            <a:xfrm>
              <a:off x="823030" y="1198513"/>
              <a:ext cx="755319" cy="690752"/>
              <a:chOff x="823030" y="1198513"/>
              <a:chExt cx="755319" cy="690752"/>
            </a:xfrm>
          </p:grpSpPr>
          <p:sp>
            <p:nvSpPr>
              <p:cNvPr id="4505" name="Google Shape;4505;p82"/>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2"/>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82"/>
            <p:cNvGrpSpPr/>
            <p:nvPr/>
          </p:nvGrpSpPr>
          <p:grpSpPr>
            <a:xfrm>
              <a:off x="732428" y="1239937"/>
              <a:ext cx="739912" cy="607886"/>
              <a:chOff x="732428" y="1239937"/>
              <a:chExt cx="739912" cy="607886"/>
            </a:xfrm>
          </p:grpSpPr>
          <p:sp>
            <p:nvSpPr>
              <p:cNvPr id="4508" name="Google Shape;4508;p82"/>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82"/>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0" name="Google Shape;4510;p82"/>
            <p:cNvGrpSpPr/>
            <p:nvPr/>
          </p:nvGrpSpPr>
          <p:grpSpPr>
            <a:xfrm>
              <a:off x="732428" y="1277018"/>
              <a:ext cx="702832" cy="533758"/>
              <a:chOff x="732428" y="1277018"/>
              <a:chExt cx="702832" cy="533758"/>
            </a:xfrm>
          </p:grpSpPr>
          <p:sp>
            <p:nvSpPr>
              <p:cNvPr id="4511" name="Google Shape;4511;p82"/>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82"/>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82"/>
            <p:cNvGrpSpPr/>
            <p:nvPr/>
          </p:nvGrpSpPr>
          <p:grpSpPr>
            <a:xfrm>
              <a:off x="931170" y="1306653"/>
              <a:ext cx="647179" cy="474455"/>
              <a:chOff x="931170" y="1306653"/>
              <a:chExt cx="647179" cy="474455"/>
            </a:xfrm>
          </p:grpSpPr>
          <p:sp>
            <p:nvSpPr>
              <p:cNvPr id="4514" name="Google Shape;4514;p82"/>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2"/>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6" name="Google Shape;4516;p82"/>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7" name="Google Shape;4517;p82"/>
          <p:cNvGrpSpPr/>
          <p:nvPr/>
        </p:nvGrpSpPr>
        <p:grpSpPr>
          <a:xfrm>
            <a:off x="3948605" y="971313"/>
            <a:ext cx="634656" cy="699982"/>
            <a:chOff x="5985650" y="2860025"/>
            <a:chExt cx="1396075" cy="1539775"/>
          </a:xfrm>
        </p:grpSpPr>
        <p:sp>
          <p:nvSpPr>
            <p:cNvPr id="4518" name="Google Shape;4518;p82"/>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82"/>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82"/>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82"/>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2"/>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2"/>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82"/>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2"/>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82"/>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82"/>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82"/>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82"/>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2"/>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2"/>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82"/>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82"/>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82"/>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82"/>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82"/>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82"/>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2"/>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82"/>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82"/>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2"/>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2"/>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82"/>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82"/>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82"/>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2"/>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82"/>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82"/>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82"/>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0" name="Google Shape;4550;p82"/>
          <p:cNvGrpSpPr/>
          <p:nvPr/>
        </p:nvGrpSpPr>
        <p:grpSpPr>
          <a:xfrm>
            <a:off x="4704254" y="971307"/>
            <a:ext cx="725845" cy="699975"/>
            <a:chOff x="4249973" y="1201875"/>
            <a:chExt cx="1958568" cy="1888762"/>
          </a:xfrm>
        </p:grpSpPr>
        <p:sp>
          <p:nvSpPr>
            <p:cNvPr id="4551" name="Google Shape;4551;p82"/>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2" name="Google Shape;4552;p82"/>
            <p:cNvGrpSpPr/>
            <p:nvPr/>
          </p:nvGrpSpPr>
          <p:grpSpPr>
            <a:xfrm>
              <a:off x="5853086" y="1789142"/>
              <a:ext cx="355454" cy="1048099"/>
              <a:chOff x="5576108" y="2016725"/>
              <a:chExt cx="565200" cy="1666560"/>
            </a:xfrm>
          </p:grpSpPr>
          <p:sp>
            <p:nvSpPr>
              <p:cNvPr id="4553" name="Google Shape;4553;p82"/>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54" name="Google Shape;4554;p82"/>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82"/>
            <p:cNvGrpSpPr/>
            <p:nvPr/>
          </p:nvGrpSpPr>
          <p:grpSpPr>
            <a:xfrm>
              <a:off x="4869455" y="2691676"/>
              <a:ext cx="1013897" cy="398961"/>
              <a:chOff x="4012057" y="3451825"/>
              <a:chExt cx="1612175" cy="634379"/>
            </a:xfrm>
          </p:grpSpPr>
          <p:sp>
            <p:nvSpPr>
              <p:cNvPr id="4556" name="Google Shape;4556;p82"/>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57" name="Google Shape;4557;p82"/>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8" name="Google Shape;4558;p82"/>
            <p:cNvGrpSpPr/>
            <p:nvPr/>
          </p:nvGrpSpPr>
          <p:grpSpPr>
            <a:xfrm>
              <a:off x="4276937" y="2155961"/>
              <a:ext cx="651965" cy="891358"/>
              <a:chOff x="3069908" y="2599997"/>
              <a:chExt cx="1036675" cy="1417328"/>
            </a:xfrm>
          </p:grpSpPr>
          <p:sp>
            <p:nvSpPr>
              <p:cNvPr id="4559" name="Google Shape;4559;p82"/>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60" name="Google Shape;4560;p82"/>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1" name="Google Shape;4561;p82"/>
            <p:cNvGrpSpPr/>
            <p:nvPr/>
          </p:nvGrpSpPr>
          <p:grpSpPr>
            <a:xfrm>
              <a:off x="5054918" y="1201875"/>
              <a:ext cx="999548" cy="602711"/>
              <a:chOff x="4306958" y="1082925"/>
              <a:chExt cx="1589359" cy="958358"/>
            </a:xfrm>
          </p:grpSpPr>
          <p:sp>
            <p:nvSpPr>
              <p:cNvPr id="4562" name="Google Shape;4562;p82"/>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63" name="Google Shape;4563;p82"/>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4" name="Google Shape;4564;p82"/>
            <p:cNvGrpSpPr/>
            <p:nvPr/>
          </p:nvGrpSpPr>
          <p:grpSpPr>
            <a:xfrm>
              <a:off x="4249973" y="1303451"/>
              <a:ext cx="799317" cy="841334"/>
              <a:chOff x="3027033" y="1244439"/>
              <a:chExt cx="1270977" cy="1337786"/>
            </a:xfrm>
          </p:grpSpPr>
          <p:sp>
            <p:nvSpPr>
              <p:cNvPr id="4565" name="Google Shape;4565;p82"/>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66" name="Google Shape;4566;p82"/>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7" name="Google Shape;4567;p82"/>
          <p:cNvGrpSpPr/>
          <p:nvPr/>
        </p:nvGrpSpPr>
        <p:grpSpPr>
          <a:xfrm>
            <a:off x="4057119" y="1858087"/>
            <a:ext cx="750769" cy="683784"/>
            <a:chOff x="4204684" y="2104422"/>
            <a:chExt cx="699822" cy="637382"/>
          </a:xfrm>
        </p:grpSpPr>
        <p:grpSp>
          <p:nvGrpSpPr>
            <p:cNvPr id="4568" name="Google Shape;4568;p82"/>
            <p:cNvGrpSpPr/>
            <p:nvPr/>
          </p:nvGrpSpPr>
          <p:grpSpPr>
            <a:xfrm>
              <a:off x="4204684" y="2430067"/>
              <a:ext cx="342957" cy="311738"/>
              <a:chOff x="4204684" y="2430067"/>
              <a:chExt cx="342957" cy="311738"/>
            </a:xfrm>
          </p:grpSpPr>
          <p:sp>
            <p:nvSpPr>
              <p:cNvPr id="4569" name="Google Shape;4569;p82"/>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2"/>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82"/>
            <p:cNvGrpSpPr/>
            <p:nvPr/>
          </p:nvGrpSpPr>
          <p:grpSpPr>
            <a:xfrm>
              <a:off x="4561586" y="2430067"/>
              <a:ext cx="342920" cy="311738"/>
              <a:chOff x="4561586" y="2430067"/>
              <a:chExt cx="342920" cy="311738"/>
            </a:xfrm>
          </p:grpSpPr>
          <p:sp>
            <p:nvSpPr>
              <p:cNvPr id="4572" name="Google Shape;4572;p82"/>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2"/>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4" name="Google Shape;4574;p82"/>
            <p:cNvGrpSpPr/>
            <p:nvPr/>
          </p:nvGrpSpPr>
          <p:grpSpPr>
            <a:xfrm>
              <a:off x="4561586" y="2104422"/>
              <a:ext cx="342920" cy="311738"/>
              <a:chOff x="4561586" y="2104422"/>
              <a:chExt cx="342920" cy="311738"/>
            </a:xfrm>
          </p:grpSpPr>
          <p:sp>
            <p:nvSpPr>
              <p:cNvPr id="4575" name="Google Shape;4575;p82"/>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2"/>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82"/>
            <p:cNvGrpSpPr/>
            <p:nvPr/>
          </p:nvGrpSpPr>
          <p:grpSpPr>
            <a:xfrm>
              <a:off x="4204684" y="2104422"/>
              <a:ext cx="342957" cy="311664"/>
              <a:chOff x="4204684" y="2104422"/>
              <a:chExt cx="342957" cy="311664"/>
            </a:xfrm>
          </p:grpSpPr>
          <p:sp>
            <p:nvSpPr>
              <p:cNvPr id="4578" name="Google Shape;4578;p82"/>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2"/>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0" name="Google Shape;4580;p82"/>
          <p:cNvGrpSpPr/>
          <p:nvPr/>
        </p:nvGrpSpPr>
        <p:grpSpPr>
          <a:xfrm>
            <a:off x="5521552" y="971301"/>
            <a:ext cx="660591" cy="688867"/>
            <a:chOff x="5830645" y="1267368"/>
            <a:chExt cx="530340" cy="553040"/>
          </a:xfrm>
        </p:grpSpPr>
        <p:sp>
          <p:nvSpPr>
            <p:cNvPr id="4581" name="Google Shape;4581;p82"/>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2" name="Google Shape;4582;p82"/>
            <p:cNvGrpSpPr/>
            <p:nvPr/>
          </p:nvGrpSpPr>
          <p:grpSpPr>
            <a:xfrm>
              <a:off x="5830645" y="1267368"/>
              <a:ext cx="259743" cy="269909"/>
              <a:chOff x="5830645" y="1267368"/>
              <a:chExt cx="259743" cy="269909"/>
            </a:xfrm>
          </p:grpSpPr>
          <p:sp>
            <p:nvSpPr>
              <p:cNvPr id="4583" name="Google Shape;4583;p82"/>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2"/>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5" name="Google Shape;4585;p82"/>
            <p:cNvGrpSpPr/>
            <p:nvPr/>
          </p:nvGrpSpPr>
          <p:grpSpPr>
            <a:xfrm>
              <a:off x="6101293" y="1267368"/>
              <a:ext cx="259692" cy="269909"/>
              <a:chOff x="6101293" y="1267368"/>
              <a:chExt cx="259692" cy="269909"/>
            </a:xfrm>
          </p:grpSpPr>
          <p:sp>
            <p:nvSpPr>
              <p:cNvPr id="4586" name="Google Shape;4586;p82"/>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2"/>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8" name="Google Shape;4588;p82"/>
            <p:cNvGrpSpPr/>
            <p:nvPr/>
          </p:nvGrpSpPr>
          <p:grpSpPr>
            <a:xfrm>
              <a:off x="5830645" y="1550500"/>
              <a:ext cx="259692" cy="269909"/>
              <a:chOff x="5830645" y="1550500"/>
              <a:chExt cx="259692" cy="269909"/>
            </a:xfrm>
          </p:grpSpPr>
          <p:sp>
            <p:nvSpPr>
              <p:cNvPr id="4589" name="Google Shape;4589;p82"/>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2"/>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1" name="Google Shape;4591;p82"/>
            <p:cNvGrpSpPr/>
            <p:nvPr/>
          </p:nvGrpSpPr>
          <p:grpSpPr>
            <a:xfrm>
              <a:off x="6101293" y="1550500"/>
              <a:ext cx="259692" cy="269909"/>
              <a:chOff x="6101293" y="1550500"/>
              <a:chExt cx="259692" cy="269909"/>
            </a:xfrm>
          </p:grpSpPr>
          <p:sp>
            <p:nvSpPr>
              <p:cNvPr id="4592" name="Google Shape;4592;p82"/>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2"/>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94" name="Google Shape;4594;p82"/>
          <p:cNvGrpSpPr/>
          <p:nvPr/>
        </p:nvGrpSpPr>
        <p:grpSpPr>
          <a:xfrm>
            <a:off x="723705" y="1861761"/>
            <a:ext cx="697154" cy="679574"/>
            <a:chOff x="2679875" y="2361475"/>
            <a:chExt cx="780425" cy="760575"/>
          </a:xfrm>
        </p:grpSpPr>
        <p:sp>
          <p:nvSpPr>
            <p:cNvPr id="4595" name="Google Shape;4595;p82"/>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2"/>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2"/>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2"/>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2"/>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2"/>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82"/>
          <p:cNvGrpSpPr/>
          <p:nvPr/>
        </p:nvGrpSpPr>
        <p:grpSpPr>
          <a:xfrm>
            <a:off x="3122864" y="971353"/>
            <a:ext cx="735829" cy="684547"/>
            <a:chOff x="3351965" y="1148808"/>
            <a:chExt cx="750770" cy="698375"/>
          </a:xfrm>
        </p:grpSpPr>
        <p:grpSp>
          <p:nvGrpSpPr>
            <p:cNvPr id="4602" name="Google Shape;4602;p82"/>
            <p:cNvGrpSpPr/>
            <p:nvPr/>
          </p:nvGrpSpPr>
          <p:grpSpPr>
            <a:xfrm>
              <a:off x="3586796" y="1148808"/>
              <a:ext cx="294857" cy="286830"/>
              <a:chOff x="3750225" y="1774000"/>
              <a:chExt cx="149575" cy="145525"/>
            </a:xfrm>
          </p:grpSpPr>
          <p:sp>
            <p:nvSpPr>
              <p:cNvPr id="4603" name="Google Shape;4603;p82"/>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82"/>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5" name="Google Shape;4605;p82"/>
            <p:cNvGrpSpPr/>
            <p:nvPr/>
          </p:nvGrpSpPr>
          <p:grpSpPr>
            <a:xfrm>
              <a:off x="3779245" y="1375768"/>
              <a:ext cx="323490" cy="286978"/>
              <a:chOff x="3847850" y="1889150"/>
              <a:chExt cx="164100" cy="145600"/>
            </a:xfrm>
          </p:grpSpPr>
          <p:sp>
            <p:nvSpPr>
              <p:cNvPr id="4606" name="Google Shape;4606;p82"/>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82"/>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8" name="Google Shape;4608;p82"/>
            <p:cNvGrpSpPr/>
            <p:nvPr/>
          </p:nvGrpSpPr>
          <p:grpSpPr>
            <a:xfrm>
              <a:off x="3351965" y="1330435"/>
              <a:ext cx="295449" cy="285401"/>
              <a:chOff x="3631100" y="1866150"/>
              <a:chExt cx="149875" cy="144800"/>
            </a:xfrm>
          </p:grpSpPr>
          <p:sp>
            <p:nvSpPr>
              <p:cNvPr id="4609" name="Google Shape;4609;p82"/>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82"/>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82"/>
            <p:cNvGrpSpPr/>
            <p:nvPr/>
          </p:nvGrpSpPr>
          <p:grpSpPr>
            <a:xfrm>
              <a:off x="3548208" y="1560352"/>
              <a:ext cx="294808" cy="286830"/>
              <a:chOff x="3730650" y="1982800"/>
              <a:chExt cx="149550" cy="145525"/>
            </a:xfrm>
          </p:grpSpPr>
          <p:sp>
            <p:nvSpPr>
              <p:cNvPr id="4612" name="Google Shape;4612;p82"/>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82"/>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4" name="Google Shape;4614;p82"/>
          <p:cNvGrpSpPr/>
          <p:nvPr/>
        </p:nvGrpSpPr>
        <p:grpSpPr>
          <a:xfrm>
            <a:off x="7624517" y="971307"/>
            <a:ext cx="804565" cy="677795"/>
            <a:chOff x="7636443" y="1204988"/>
            <a:chExt cx="804565" cy="677795"/>
          </a:xfrm>
        </p:grpSpPr>
        <p:grpSp>
          <p:nvGrpSpPr>
            <p:cNvPr id="4615" name="Google Shape;4615;p82"/>
            <p:cNvGrpSpPr/>
            <p:nvPr/>
          </p:nvGrpSpPr>
          <p:grpSpPr>
            <a:xfrm>
              <a:off x="7636443" y="1509705"/>
              <a:ext cx="804565" cy="373078"/>
              <a:chOff x="7636443" y="1509705"/>
              <a:chExt cx="804565" cy="373078"/>
            </a:xfrm>
          </p:grpSpPr>
          <p:sp>
            <p:nvSpPr>
              <p:cNvPr id="4616" name="Google Shape;4616;p82"/>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82"/>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8" name="Google Shape;4618;p82"/>
            <p:cNvGrpSpPr/>
            <p:nvPr/>
          </p:nvGrpSpPr>
          <p:grpSpPr>
            <a:xfrm>
              <a:off x="7636443" y="1408133"/>
              <a:ext cx="804565" cy="373078"/>
              <a:chOff x="7636443" y="1408133"/>
              <a:chExt cx="804565" cy="373078"/>
            </a:xfrm>
          </p:grpSpPr>
          <p:sp>
            <p:nvSpPr>
              <p:cNvPr id="4619" name="Google Shape;4619;p82"/>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82"/>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1" name="Google Shape;4621;p82"/>
            <p:cNvGrpSpPr/>
            <p:nvPr/>
          </p:nvGrpSpPr>
          <p:grpSpPr>
            <a:xfrm>
              <a:off x="7636443" y="1306560"/>
              <a:ext cx="804565" cy="373078"/>
              <a:chOff x="7636443" y="1306560"/>
              <a:chExt cx="804565" cy="373078"/>
            </a:xfrm>
          </p:grpSpPr>
          <p:sp>
            <p:nvSpPr>
              <p:cNvPr id="4622" name="Google Shape;4622;p82"/>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82"/>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4" name="Google Shape;4624;p82"/>
            <p:cNvGrpSpPr/>
            <p:nvPr/>
          </p:nvGrpSpPr>
          <p:grpSpPr>
            <a:xfrm>
              <a:off x="7636443" y="1204988"/>
              <a:ext cx="804565" cy="373078"/>
              <a:chOff x="7636443" y="1204988"/>
              <a:chExt cx="804565" cy="373078"/>
            </a:xfrm>
          </p:grpSpPr>
          <p:sp>
            <p:nvSpPr>
              <p:cNvPr id="4625" name="Google Shape;4625;p82"/>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82"/>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27" name="Google Shape;4627;p82"/>
          <p:cNvGrpSpPr/>
          <p:nvPr/>
        </p:nvGrpSpPr>
        <p:grpSpPr>
          <a:xfrm>
            <a:off x="4963363" y="1878721"/>
            <a:ext cx="661339" cy="661188"/>
            <a:chOff x="3990000" y="975400"/>
            <a:chExt cx="3934200" cy="3933300"/>
          </a:xfrm>
        </p:grpSpPr>
        <p:sp>
          <p:nvSpPr>
            <p:cNvPr id="4628" name="Google Shape;4628;p82"/>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82"/>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82"/>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82"/>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2" name="Google Shape;4632;p82"/>
          <p:cNvGrpSpPr/>
          <p:nvPr/>
        </p:nvGrpSpPr>
        <p:grpSpPr>
          <a:xfrm>
            <a:off x="6607011" y="1857359"/>
            <a:ext cx="868881" cy="684241"/>
            <a:chOff x="6598259" y="2078634"/>
            <a:chExt cx="868881" cy="684241"/>
          </a:xfrm>
        </p:grpSpPr>
        <p:sp>
          <p:nvSpPr>
            <p:cNvPr id="4633" name="Google Shape;4633;p82"/>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82"/>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82"/>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82"/>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82"/>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82"/>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9" name="Google Shape;4639;p82"/>
            <p:cNvGrpSpPr/>
            <p:nvPr/>
          </p:nvGrpSpPr>
          <p:grpSpPr>
            <a:xfrm>
              <a:off x="6808175" y="2078634"/>
              <a:ext cx="452229" cy="684241"/>
              <a:chOff x="6808175" y="2078634"/>
              <a:chExt cx="452229" cy="684241"/>
            </a:xfrm>
          </p:grpSpPr>
          <p:sp>
            <p:nvSpPr>
              <p:cNvPr id="4640" name="Google Shape;4640;p82"/>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82"/>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82"/>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2"/>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2"/>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2"/>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6" name="Google Shape;4646;p82"/>
              <p:cNvGrpSpPr/>
              <p:nvPr/>
            </p:nvGrpSpPr>
            <p:grpSpPr>
              <a:xfrm>
                <a:off x="6821586" y="2078634"/>
                <a:ext cx="426871" cy="684241"/>
                <a:chOff x="6821586" y="2078634"/>
                <a:chExt cx="426871" cy="684241"/>
              </a:xfrm>
            </p:grpSpPr>
            <p:grpSp>
              <p:nvGrpSpPr>
                <p:cNvPr id="4647" name="Google Shape;4647;p82"/>
                <p:cNvGrpSpPr/>
                <p:nvPr/>
              </p:nvGrpSpPr>
              <p:grpSpPr>
                <a:xfrm>
                  <a:off x="6821586" y="2078634"/>
                  <a:ext cx="426871" cy="684241"/>
                  <a:chOff x="6821586" y="2078634"/>
                  <a:chExt cx="426871" cy="684241"/>
                </a:xfrm>
              </p:grpSpPr>
              <p:sp>
                <p:nvSpPr>
                  <p:cNvPr id="4648" name="Google Shape;4648;p82"/>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82"/>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82"/>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82"/>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82"/>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82"/>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2"/>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2"/>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2"/>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2"/>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2"/>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2"/>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2"/>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2"/>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2"/>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2"/>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2"/>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2"/>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2"/>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7" name="Google Shape;4667;p82"/>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2"/>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2"/>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2"/>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2"/>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2"/>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73" name="Google Shape;4673;p82"/>
          <p:cNvGrpSpPr/>
          <p:nvPr/>
        </p:nvGrpSpPr>
        <p:grpSpPr>
          <a:xfrm>
            <a:off x="716994" y="3531369"/>
            <a:ext cx="1340789" cy="640830"/>
            <a:chOff x="238125" y="1151100"/>
            <a:chExt cx="7139450" cy="3412300"/>
          </a:xfrm>
        </p:grpSpPr>
        <p:sp>
          <p:nvSpPr>
            <p:cNvPr id="4674" name="Google Shape;4674;p82"/>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2"/>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2"/>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2"/>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2"/>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2"/>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2"/>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2"/>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2"/>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2"/>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2"/>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82"/>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82"/>
          <p:cNvGrpSpPr/>
          <p:nvPr/>
        </p:nvGrpSpPr>
        <p:grpSpPr>
          <a:xfrm>
            <a:off x="5584217" y="2734650"/>
            <a:ext cx="985357" cy="585764"/>
            <a:chOff x="5145061" y="2881789"/>
            <a:chExt cx="1107641" cy="658458"/>
          </a:xfrm>
        </p:grpSpPr>
        <p:grpSp>
          <p:nvGrpSpPr>
            <p:cNvPr id="4687" name="Google Shape;4687;p82"/>
            <p:cNvGrpSpPr/>
            <p:nvPr/>
          </p:nvGrpSpPr>
          <p:grpSpPr>
            <a:xfrm>
              <a:off x="5722989" y="3244587"/>
              <a:ext cx="529713" cy="295659"/>
              <a:chOff x="5722989" y="3244587"/>
              <a:chExt cx="529713" cy="295659"/>
            </a:xfrm>
          </p:grpSpPr>
          <p:sp>
            <p:nvSpPr>
              <p:cNvPr id="4688" name="Google Shape;4688;p82"/>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89" name="Google Shape;4689;p82"/>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90" name="Google Shape;4690;p82"/>
            <p:cNvGrpSpPr/>
            <p:nvPr/>
          </p:nvGrpSpPr>
          <p:grpSpPr>
            <a:xfrm>
              <a:off x="5145061" y="3244587"/>
              <a:ext cx="536807" cy="295659"/>
              <a:chOff x="5145061" y="3244587"/>
              <a:chExt cx="536807" cy="295659"/>
            </a:xfrm>
          </p:grpSpPr>
          <p:sp>
            <p:nvSpPr>
              <p:cNvPr id="4691" name="Google Shape;4691;p82"/>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92" name="Google Shape;4692;p82"/>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93" name="Google Shape;4693;p82"/>
            <p:cNvGrpSpPr/>
            <p:nvPr/>
          </p:nvGrpSpPr>
          <p:grpSpPr>
            <a:xfrm>
              <a:off x="5341327" y="2898245"/>
              <a:ext cx="532309" cy="614891"/>
              <a:chOff x="5341327" y="2898245"/>
              <a:chExt cx="532309" cy="614891"/>
            </a:xfrm>
          </p:grpSpPr>
          <p:sp>
            <p:nvSpPr>
              <p:cNvPr id="4694" name="Google Shape;4694;p82"/>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95" name="Google Shape;4695;p82"/>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96" name="Google Shape;4696;p82"/>
            <p:cNvGrpSpPr/>
            <p:nvPr/>
          </p:nvGrpSpPr>
          <p:grpSpPr>
            <a:xfrm>
              <a:off x="5532290" y="2881789"/>
              <a:ext cx="620516" cy="305456"/>
              <a:chOff x="5532290" y="2881789"/>
              <a:chExt cx="620516" cy="305456"/>
            </a:xfrm>
          </p:grpSpPr>
          <p:sp>
            <p:nvSpPr>
              <p:cNvPr id="4697" name="Google Shape;4697;p82"/>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98" name="Google Shape;4698;p82"/>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699" name="Google Shape;4699;p82"/>
          <p:cNvGrpSpPr/>
          <p:nvPr/>
        </p:nvGrpSpPr>
        <p:grpSpPr>
          <a:xfrm>
            <a:off x="8163140" y="3526708"/>
            <a:ext cx="269068" cy="645491"/>
            <a:chOff x="7026852" y="3311869"/>
            <a:chExt cx="434331" cy="1041954"/>
          </a:xfrm>
        </p:grpSpPr>
        <p:sp>
          <p:nvSpPr>
            <p:cNvPr id="4700" name="Google Shape;4700;p82"/>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82"/>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82"/>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82"/>
          <p:cNvGrpSpPr/>
          <p:nvPr/>
        </p:nvGrpSpPr>
        <p:grpSpPr>
          <a:xfrm>
            <a:off x="6179721" y="3565945"/>
            <a:ext cx="293882" cy="293836"/>
            <a:chOff x="4873519" y="3311869"/>
            <a:chExt cx="499374" cy="499296"/>
          </a:xfrm>
        </p:grpSpPr>
        <p:sp>
          <p:nvSpPr>
            <p:cNvPr id="4704" name="Google Shape;4704;p82"/>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2"/>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6" name="Google Shape;4706;p82"/>
          <p:cNvGrpSpPr/>
          <p:nvPr/>
        </p:nvGrpSpPr>
        <p:grpSpPr>
          <a:xfrm>
            <a:off x="6179721" y="3878317"/>
            <a:ext cx="293882" cy="293882"/>
            <a:chOff x="4873519" y="3875839"/>
            <a:chExt cx="499374" cy="499374"/>
          </a:xfrm>
        </p:grpSpPr>
        <p:sp>
          <p:nvSpPr>
            <p:cNvPr id="4707" name="Google Shape;4707;p82"/>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82"/>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9" name="Google Shape;4709;p82"/>
          <p:cNvGrpSpPr/>
          <p:nvPr/>
        </p:nvGrpSpPr>
        <p:grpSpPr>
          <a:xfrm>
            <a:off x="2410248" y="1850269"/>
            <a:ext cx="698104" cy="698208"/>
            <a:chOff x="2565073" y="2075876"/>
            <a:chExt cx="672482" cy="672518"/>
          </a:xfrm>
        </p:grpSpPr>
        <p:sp>
          <p:nvSpPr>
            <p:cNvPr id="4710" name="Google Shape;4710;p82"/>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2"/>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2"/>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2"/>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2"/>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82"/>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6" name="Google Shape;4716;p82"/>
          <p:cNvGrpSpPr/>
          <p:nvPr/>
        </p:nvGrpSpPr>
        <p:grpSpPr>
          <a:xfrm>
            <a:off x="5633660" y="3534870"/>
            <a:ext cx="438354" cy="637329"/>
            <a:chOff x="1697726" y="3244179"/>
            <a:chExt cx="788124" cy="1146069"/>
          </a:xfrm>
        </p:grpSpPr>
        <p:sp>
          <p:nvSpPr>
            <p:cNvPr id="4717" name="Google Shape;4717;p82"/>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2"/>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19" name="Google Shape;4719;p82"/>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0" name="Google Shape;4720;p82"/>
          <p:cNvGrpSpPr/>
          <p:nvPr/>
        </p:nvGrpSpPr>
        <p:grpSpPr>
          <a:xfrm>
            <a:off x="7634874" y="1863232"/>
            <a:ext cx="799565" cy="670282"/>
            <a:chOff x="7617850" y="2063282"/>
            <a:chExt cx="799565" cy="670282"/>
          </a:xfrm>
        </p:grpSpPr>
        <p:cxnSp>
          <p:nvCxnSpPr>
            <p:cNvPr id="4721" name="Google Shape;4721;p82"/>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22" name="Google Shape;4722;p82"/>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23" name="Google Shape;4723;p82"/>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24" name="Google Shape;4724;p82"/>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25" name="Google Shape;4725;p82"/>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726" name="Google Shape;4726;p82"/>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727" name="Google Shape;4727;p82"/>
            <p:cNvGrpSpPr/>
            <p:nvPr/>
          </p:nvGrpSpPr>
          <p:grpSpPr>
            <a:xfrm>
              <a:off x="7734309" y="2063282"/>
              <a:ext cx="570957" cy="620095"/>
              <a:chOff x="7734309" y="2063282"/>
              <a:chExt cx="570957" cy="620095"/>
            </a:xfrm>
          </p:grpSpPr>
          <p:grpSp>
            <p:nvGrpSpPr>
              <p:cNvPr id="4728" name="Google Shape;4728;p82"/>
              <p:cNvGrpSpPr/>
              <p:nvPr/>
            </p:nvGrpSpPr>
            <p:grpSpPr>
              <a:xfrm>
                <a:off x="8031573" y="2063282"/>
                <a:ext cx="273693" cy="620095"/>
                <a:chOff x="8031573" y="2063282"/>
                <a:chExt cx="273693" cy="620095"/>
              </a:xfrm>
            </p:grpSpPr>
            <p:sp>
              <p:nvSpPr>
                <p:cNvPr id="4729" name="Google Shape;4729;p8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8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8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8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82"/>
              <p:cNvGrpSpPr/>
              <p:nvPr/>
            </p:nvGrpSpPr>
            <p:grpSpPr>
              <a:xfrm flipH="1">
                <a:off x="7734309" y="2063282"/>
                <a:ext cx="273693" cy="620095"/>
                <a:chOff x="8031573" y="2063282"/>
                <a:chExt cx="273693" cy="620095"/>
              </a:xfrm>
            </p:grpSpPr>
            <p:sp>
              <p:nvSpPr>
                <p:cNvPr id="4734" name="Google Shape;4734;p8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8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8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8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38" name="Google Shape;4738;p82"/>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82"/>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0" name="Google Shape;4740;p82"/>
          <p:cNvGrpSpPr/>
          <p:nvPr/>
        </p:nvGrpSpPr>
        <p:grpSpPr>
          <a:xfrm>
            <a:off x="7821480" y="2716716"/>
            <a:ext cx="602567" cy="601884"/>
            <a:chOff x="1186975" y="238125"/>
            <a:chExt cx="5244275" cy="5238325"/>
          </a:xfrm>
        </p:grpSpPr>
        <p:sp>
          <p:nvSpPr>
            <p:cNvPr id="4741" name="Google Shape;4741;p82"/>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82"/>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2"/>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82"/>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82"/>
          <p:cNvGrpSpPr/>
          <p:nvPr/>
        </p:nvGrpSpPr>
        <p:grpSpPr>
          <a:xfrm>
            <a:off x="3264218" y="1856199"/>
            <a:ext cx="651848" cy="687338"/>
            <a:chOff x="3400515" y="2056248"/>
            <a:chExt cx="698134" cy="735987"/>
          </a:xfrm>
        </p:grpSpPr>
        <p:grpSp>
          <p:nvGrpSpPr>
            <p:cNvPr id="4746" name="Google Shape;4746;p82"/>
            <p:cNvGrpSpPr/>
            <p:nvPr/>
          </p:nvGrpSpPr>
          <p:grpSpPr>
            <a:xfrm>
              <a:off x="3400515" y="2283913"/>
              <a:ext cx="312919" cy="219900"/>
              <a:chOff x="3400515" y="2283913"/>
              <a:chExt cx="312919" cy="219900"/>
            </a:xfrm>
          </p:grpSpPr>
          <p:sp>
            <p:nvSpPr>
              <p:cNvPr id="4747" name="Google Shape;4747;p82"/>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48" name="Google Shape;4748;p82"/>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749" name="Google Shape;4749;p82"/>
            <p:cNvGrpSpPr/>
            <p:nvPr/>
          </p:nvGrpSpPr>
          <p:grpSpPr>
            <a:xfrm>
              <a:off x="3547823" y="2461089"/>
              <a:ext cx="219900" cy="331146"/>
              <a:chOff x="3547823" y="2461089"/>
              <a:chExt cx="219900" cy="331146"/>
            </a:xfrm>
          </p:grpSpPr>
          <p:sp>
            <p:nvSpPr>
              <p:cNvPr id="4750" name="Google Shape;4750;p82"/>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51" name="Google Shape;4751;p82"/>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752" name="Google Shape;4752;p82"/>
            <p:cNvGrpSpPr/>
            <p:nvPr/>
          </p:nvGrpSpPr>
          <p:grpSpPr>
            <a:xfrm>
              <a:off x="3734138" y="2461089"/>
              <a:ext cx="219900" cy="331146"/>
              <a:chOff x="3734138" y="2461089"/>
              <a:chExt cx="219900" cy="331146"/>
            </a:xfrm>
          </p:grpSpPr>
          <p:sp>
            <p:nvSpPr>
              <p:cNvPr id="4753" name="Google Shape;4753;p82"/>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54" name="Google Shape;4754;p82"/>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755" name="Google Shape;4755;p82"/>
            <p:cNvGrpSpPr/>
            <p:nvPr/>
          </p:nvGrpSpPr>
          <p:grpSpPr>
            <a:xfrm>
              <a:off x="3787560" y="2281742"/>
              <a:ext cx="311089" cy="219900"/>
              <a:chOff x="3787560" y="2281742"/>
              <a:chExt cx="311089" cy="219900"/>
            </a:xfrm>
          </p:grpSpPr>
          <p:sp>
            <p:nvSpPr>
              <p:cNvPr id="4756" name="Google Shape;4756;p82"/>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57" name="Google Shape;4757;p82"/>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758" name="Google Shape;4758;p82"/>
            <p:cNvGrpSpPr/>
            <p:nvPr/>
          </p:nvGrpSpPr>
          <p:grpSpPr>
            <a:xfrm>
              <a:off x="3637290" y="2056248"/>
              <a:ext cx="219900" cy="330736"/>
              <a:chOff x="3637290" y="2056248"/>
              <a:chExt cx="219900" cy="330736"/>
            </a:xfrm>
          </p:grpSpPr>
          <p:sp>
            <p:nvSpPr>
              <p:cNvPr id="4759" name="Google Shape;4759;p82"/>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760" name="Google Shape;4760;p82"/>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761" name="Google Shape;4761;p82"/>
          <p:cNvGrpSpPr/>
          <p:nvPr/>
        </p:nvGrpSpPr>
        <p:grpSpPr>
          <a:xfrm>
            <a:off x="2555923" y="2726206"/>
            <a:ext cx="1268144" cy="592394"/>
            <a:chOff x="238125" y="1188750"/>
            <a:chExt cx="7140450" cy="3335550"/>
          </a:xfrm>
        </p:grpSpPr>
        <p:sp>
          <p:nvSpPr>
            <p:cNvPr id="4762" name="Google Shape;4762;p82"/>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82"/>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2"/>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82"/>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82"/>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7" name="Google Shape;4767;p82"/>
          <p:cNvGrpSpPr/>
          <p:nvPr/>
        </p:nvGrpSpPr>
        <p:grpSpPr>
          <a:xfrm>
            <a:off x="6663824" y="2728360"/>
            <a:ext cx="1053944" cy="590147"/>
            <a:chOff x="238125" y="1335475"/>
            <a:chExt cx="5418735" cy="3034175"/>
          </a:xfrm>
        </p:grpSpPr>
        <p:sp>
          <p:nvSpPr>
            <p:cNvPr id="4768" name="Google Shape;4768;p82"/>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82"/>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2"/>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1" name="Google Shape;4771;p82"/>
          <p:cNvGrpSpPr/>
          <p:nvPr/>
        </p:nvGrpSpPr>
        <p:grpSpPr>
          <a:xfrm>
            <a:off x="4094633" y="3533260"/>
            <a:ext cx="1268207" cy="638939"/>
            <a:chOff x="3967651" y="3645904"/>
            <a:chExt cx="1479304" cy="745292"/>
          </a:xfrm>
        </p:grpSpPr>
        <p:grpSp>
          <p:nvGrpSpPr>
            <p:cNvPr id="4772" name="Google Shape;4772;p82"/>
            <p:cNvGrpSpPr/>
            <p:nvPr/>
          </p:nvGrpSpPr>
          <p:grpSpPr>
            <a:xfrm>
              <a:off x="3967651" y="4009026"/>
              <a:ext cx="1479304" cy="382170"/>
              <a:chOff x="3967651" y="4009026"/>
              <a:chExt cx="1479304" cy="382170"/>
            </a:xfrm>
          </p:grpSpPr>
          <p:grpSp>
            <p:nvGrpSpPr>
              <p:cNvPr id="4773" name="Google Shape;4773;p82"/>
              <p:cNvGrpSpPr/>
              <p:nvPr/>
            </p:nvGrpSpPr>
            <p:grpSpPr>
              <a:xfrm>
                <a:off x="4892216" y="4195630"/>
                <a:ext cx="554739" cy="195566"/>
                <a:chOff x="3604375" y="4892160"/>
                <a:chExt cx="1651500" cy="582215"/>
              </a:xfrm>
            </p:grpSpPr>
            <p:sp>
              <p:nvSpPr>
                <p:cNvPr id="4774" name="Google Shape;4774;p82"/>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82"/>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6" name="Google Shape;4776;p82"/>
              <p:cNvGrpSpPr/>
              <p:nvPr/>
            </p:nvGrpSpPr>
            <p:grpSpPr>
              <a:xfrm>
                <a:off x="3967651" y="4146303"/>
                <a:ext cx="579402" cy="244893"/>
                <a:chOff x="851875" y="4745310"/>
                <a:chExt cx="1724925" cy="729065"/>
              </a:xfrm>
            </p:grpSpPr>
            <p:sp>
              <p:nvSpPr>
                <p:cNvPr id="4777" name="Google Shape;4777;p82"/>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82"/>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82"/>
              <p:cNvGrpSpPr/>
              <p:nvPr/>
            </p:nvGrpSpPr>
            <p:grpSpPr>
              <a:xfrm>
                <a:off x="4460753" y="4009026"/>
                <a:ext cx="493110" cy="382170"/>
                <a:chOff x="2319875" y="4336625"/>
                <a:chExt cx="1468025" cy="1137750"/>
              </a:xfrm>
            </p:grpSpPr>
            <p:sp>
              <p:nvSpPr>
                <p:cNvPr id="4780" name="Google Shape;4780;p82"/>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82"/>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2" name="Google Shape;4782;p82"/>
            <p:cNvGrpSpPr/>
            <p:nvPr/>
          </p:nvGrpSpPr>
          <p:grpSpPr>
            <a:xfrm>
              <a:off x="4479443" y="3645904"/>
              <a:ext cx="455965" cy="388789"/>
              <a:chOff x="2957425" y="238100"/>
              <a:chExt cx="1910200" cy="1628775"/>
            </a:xfrm>
          </p:grpSpPr>
          <p:sp>
            <p:nvSpPr>
              <p:cNvPr id="4783" name="Google Shape;4783;p82"/>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82"/>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82"/>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2"/>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82"/>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82"/>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2"/>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82"/>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82"/>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2"/>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3" name="Google Shape;4793;p82"/>
          <p:cNvGrpSpPr/>
          <p:nvPr/>
        </p:nvGrpSpPr>
        <p:grpSpPr>
          <a:xfrm>
            <a:off x="2480746" y="3534460"/>
            <a:ext cx="1243128" cy="637739"/>
            <a:chOff x="2496310" y="3693351"/>
            <a:chExt cx="1342906" cy="688926"/>
          </a:xfrm>
        </p:grpSpPr>
        <p:grpSp>
          <p:nvGrpSpPr>
            <p:cNvPr id="4794" name="Google Shape;4794;p82"/>
            <p:cNvGrpSpPr/>
            <p:nvPr/>
          </p:nvGrpSpPr>
          <p:grpSpPr>
            <a:xfrm>
              <a:off x="2496310" y="3693351"/>
              <a:ext cx="1342906" cy="688875"/>
              <a:chOff x="2496310" y="3693351"/>
              <a:chExt cx="1342906" cy="688875"/>
            </a:xfrm>
          </p:grpSpPr>
          <p:sp>
            <p:nvSpPr>
              <p:cNvPr id="4795" name="Google Shape;4795;p82"/>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2"/>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2"/>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2"/>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2"/>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2"/>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1" name="Google Shape;4801;p82"/>
              <p:cNvCxnSpPr>
                <a:stCxn id="4799"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802" name="Google Shape;4802;p82"/>
              <p:cNvCxnSpPr>
                <a:stCxn id="4796"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803" name="Google Shape;4803;p82"/>
              <p:cNvCxnSpPr>
                <a:stCxn id="4797"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804" name="Google Shape;4804;p82"/>
              <p:cNvCxnSpPr>
                <a:stCxn id="4800"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805" name="Google Shape;4805;p82"/>
              <p:cNvCxnSpPr>
                <a:stCxn id="4798"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806" name="Google Shape;4806;p82"/>
            <p:cNvGrpSpPr/>
            <p:nvPr/>
          </p:nvGrpSpPr>
          <p:grpSpPr>
            <a:xfrm>
              <a:off x="2675275" y="3930557"/>
              <a:ext cx="1003306" cy="451719"/>
              <a:chOff x="2675275" y="4174282"/>
              <a:chExt cx="1003306" cy="451719"/>
            </a:xfrm>
          </p:grpSpPr>
          <p:sp>
            <p:nvSpPr>
              <p:cNvPr id="4807" name="Google Shape;4807;p82"/>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2"/>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2"/>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0" name="Google Shape;4810;p82"/>
          <p:cNvGrpSpPr/>
          <p:nvPr/>
        </p:nvGrpSpPr>
        <p:grpSpPr>
          <a:xfrm>
            <a:off x="1654417" y="971307"/>
            <a:ext cx="574511" cy="874709"/>
            <a:chOff x="1715404" y="1112080"/>
            <a:chExt cx="642270" cy="977984"/>
          </a:xfrm>
        </p:grpSpPr>
        <p:grpSp>
          <p:nvGrpSpPr>
            <p:cNvPr id="4811" name="Google Shape;4811;p82"/>
            <p:cNvGrpSpPr/>
            <p:nvPr/>
          </p:nvGrpSpPr>
          <p:grpSpPr>
            <a:xfrm>
              <a:off x="1715404" y="1112080"/>
              <a:ext cx="642270" cy="977984"/>
              <a:chOff x="1715404" y="1112080"/>
              <a:chExt cx="642270" cy="977984"/>
            </a:xfrm>
          </p:grpSpPr>
          <p:sp>
            <p:nvSpPr>
              <p:cNvPr id="4812" name="Google Shape;4812;p82"/>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2"/>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82"/>
            <p:cNvGrpSpPr/>
            <p:nvPr/>
          </p:nvGrpSpPr>
          <p:grpSpPr>
            <a:xfrm>
              <a:off x="1768927" y="1165603"/>
              <a:ext cx="535225" cy="851367"/>
              <a:chOff x="1768927" y="1165603"/>
              <a:chExt cx="535225" cy="851367"/>
            </a:xfrm>
          </p:grpSpPr>
          <p:sp>
            <p:nvSpPr>
              <p:cNvPr id="4815" name="Google Shape;4815;p82"/>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2"/>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82"/>
            <p:cNvGrpSpPr/>
            <p:nvPr/>
          </p:nvGrpSpPr>
          <p:grpSpPr>
            <a:xfrm>
              <a:off x="1822449" y="1219125"/>
              <a:ext cx="428180" cy="718859"/>
              <a:chOff x="1822449" y="1219125"/>
              <a:chExt cx="428180" cy="718859"/>
            </a:xfrm>
          </p:grpSpPr>
          <p:sp>
            <p:nvSpPr>
              <p:cNvPr id="4818" name="Google Shape;4818;p82"/>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2"/>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82"/>
            <p:cNvGrpSpPr/>
            <p:nvPr/>
          </p:nvGrpSpPr>
          <p:grpSpPr>
            <a:xfrm>
              <a:off x="1875972" y="1272648"/>
              <a:ext cx="321135" cy="586939"/>
              <a:chOff x="1875972" y="1272648"/>
              <a:chExt cx="321135" cy="586939"/>
            </a:xfrm>
          </p:grpSpPr>
          <p:sp>
            <p:nvSpPr>
              <p:cNvPr id="4821" name="Google Shape;4821;p82"/>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2"/>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3" name="Google Shape;4823;p82"/>
          <p:cNvGrpSpPr/>
          <p:nvPr/>
        </p:nvGrpSpPr>
        <p:grpSpPr>
          <a:xfrm>
            <a:off x="7761578" y="3528028"/>
            <a:ext cx="293855" cy="644170"/>
            <a:chOff x="241025" y="3151575"/>
            <a:chExt cx="293855" cy="644170"/>
          </a:xfrm>
        </p:grpSpPr>
        <p:sp>
          <p:nvSpPr>
            <p:cNvPr id="4824" name="Google Shape;4824;p82"/>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2"/>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82"/>
          <p:cNvGrpSpPr/>
          <p:nvPr/>
        </p:nvGrpSpPr>
        <p:grpSpPr>
          <a:xfrm>
            <a:off x="709562" y="2728028"/>
            <a:ext cx="1779649" cy="591620"/>
            <a:chOff x="246070" y="1983375"/>
            <a:chExt cx="1855347" cy="616849"/>
          </a:xfrm>
        </p:grpSpPr>
        <p:sp>
          <p:nvSpPr>
            <p:cNvPr id="4827" name="Google Shape;4827;p82"/>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82"/>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82"/>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82"/>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82"/>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82"/>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82"/>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82"/>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82"/>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6" name="Google Shape;4836;p82"/>
          <p:cNvGrpSpPr/>
          <p:nvPr/>
        </p:nvGrpSpPr>
        <p:grpSpPr>
          <a:xfrm>
            <a:off x="2320428" y="971307"/>
            <a:ext cx="711055" cy="745993"/>
            <a:chOff x="2496269" y="1171698"/>
            <a:chExt cx="761953" cy="799392"/>
          </a:xfrm>
        </p:grpSpPr>
        <p:grpSp>
          <p:nvGrpSpPr>
            <p:cNvPr id="4837" name="Google Shape;4837;p82"/>
            <p:cNvGrpSpPr/>
            <p:nvPr/>
          </p:nvGrpSpPr>
          <p:grpSpPr>
            <a:xfrm>
              <a:off x="2496269" y="1171698"/>
              <a:ext cx="761953" cy="723022"/>
              <a:chOff x="2496269" y="1171698"/>
              <a:chExt cx="761953" cy="723022"/>
            </a:xfrm>
          </p:grpSpPr>
          <p:sp>
            <p:nvSpPr>
              <p:cNvPr id="4838" name="Google Shape;4838;p82"/>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82"/>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0" name="Google Shape;4840;p82"/>
              <p:cNvGrpSpPr/>
              <p:nvPr/>
            </p:nvGrpSpPr>
            <p:grpSpPr>
              <a:xfrm>
                <a:off x="2496269" y="1171698"/>
                <a:ext cx="761953" cy="723022"/>
                <a:chOff x="2496269" y="1120652"/>
                <a:chExt cx="761953" cy="723022"/>
              </a:xfrm>
            </p:grpSpPr>
            <p:grpSp>
              <p:nvGrpSpPr>
                <p:cNvPr id="4841" name="Google Shape;4841;p82"/>
                <p:cNvGrpSpPr/>
                <p:nvPr/>
              </p:nvGrpSpPr>
              <p:grpSpPr>
                <a:xfrm>
                  <a:off x="2496269" y="1120652"/>
                  <a:ext cx="761953" cy="723022"/>
                  <a:chOff x="2496269" y="1120652"/>
                  <a:chExt cx="761953" cy="723022"/>
                </a:xfrm>
              </p:grpSpPr>
              <p:grpSp>
                <p:nvGrpSpPr>
                  <p:cNvPr id="4842" name="Google Shape;4842;p82"/>
                  <p:cNvGrpSpPr/>
                  <p:nvPr/>
                </p:nvGrpSpPr>
                <p:grpSpPr>
                  <a:xfrm>
                    <a:off x="2496269" y="1304589"/>
                    <a:ext cx="407089" cy="305057"/>
                    <a:chOff x="2496269" y="1304589"/>
                    <a:chExt cx="407089" cy="305057"/>
                  </a:xfrm>
                </p:grpSpPr>
                <p:sp>
                  <p:nvSpPr>
                    <p:cNvPr id="4843" name="Google Shape;4843;p82"/>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82"/>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5" name="Google Shape;4845;p82"/>
                  <p:cNvGrpSpPr/>
                  <p:nvPr/>
                </p:nvGrpSpPr>
                <p:grpSpPr>
                  <a:xfrm>
                    <a:off x="2586468" y="1493376"/>
                    <a:ext cx="358850" cy="349656"/>
                    <a:chOff x="2586468" y="1493376"/>
                    <a:chExt cx="358850" cy="349656"/>
                  </a:xfrm>
                </p:grpSpPr>
                <p:sp>
                  <p:nvSpPr>
                    <p:cNvPr id="4846" name="Google Shape;4846;p82"/>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82"/>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8" name="Google Shape;4848;p82"/>
                  <p:cNvGrpSpPr/>
                  <p:nvPr/>
                </p:nvGrpSpPr>
                <p:grpSpPr>
                  <a:xfrm>
                    <a:off x="2807939" y="1494024"/>
                    <a:ext cx="358857" cy="349650"/>
                    <a:chOff x="2807939" y="1494024"/>
                    <a:chExt cx="358857" cy="349650"/>
                  </a:xfrm>
                </p:grpSpPr>
                <p:sp>
                  <p:nvSpPr>
                    <p:cNvPr id="4849" name="Google Shape;4849;p82"/>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2"/>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1" name="Google Shape;4851;p82"/>
                  <p:cNvGrpSpPr/>
                  <p:nvPr/>
                </p:nvGrpSpPr>
                <p:grpSpPr>
                  <a:xfrm>
                    <a:off x="2851133" y="1305635"/>
                    <a:ext cx="407089" cy="305057"/>
                    <a:chOff x="2851133" y="1305635"/>
                    <a:chExt cx="407089" cy="305057"/>
                  </a:xfrm>
                </p:grpSpPr>
                <p:sp>
                  <p:nvSpPr>
                    <p:cNvPr id="4852" name="Google Shape;4852;p82"/>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2"/>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4" name="Google Shape;4854;p82"/>
                  <p:cNvGrpSpPr/>
                  <p:nvPr/>
                </p:nvGrpSpPr>
                <p:grpSpPr>
                  <a:xfrm>
                    <a:off x="2727495" y="1120652"/>
                    <a:ext cx="300271" cy="396358"/>
                    <a:chOff x="2727495" y="1120652"/>
                    <a:chExt cx="300271" cy="396358"/>
                  </a:xfrm>
                </p:grpSpPr>
                <p:sp>
                  <p:nvSpPr>
                    <p:cNvPr id="4855" name="Google Shape;4855;p82"/>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2"/>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7" name="Google Shape;4857;p82"/>
                <p:cNvGrpSpPr/>
                <p:nvPr/>
              </p:nvGrpSpPr>
              <p:grpSpPr>
                <a:xfrm>
                  <a:off x="2722305" y="1350460"/>
                  <a:ext cx="308357" cy="308344"/>
                  <a:chOff x="2722305" y="1350460"/>
                  <a:chExt cx="308357" cy="308344"/>
                </a:xfrm>
              </p:grpSpPr>
              <p:sp>
                <p:nvSpPr>
                  <p:cNvPr id="4858" name="Google Shape;4858;p82"/>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9" name="Google Shape;4859;p82"/>
                  <p:cNvGrpSpPr/>
                  <p:nvPr/>
                </p:nvGrpSpPr>
                <p:grpSpPr>
                  <a:xfrm>
                    <a:off x="2725064" y="1364529"/>
                    <a:ext cx="297954" cy="280182"/>
                    <a:chOff x="2725064" y="1364529"/>
                    <a:chExt cx="297954" cy="280182"/>
                  </a:xfrm>
                </p:grpSpPr>
                <p:sp>
                  <p:nvSpPr>
                    <p:cNvPr id="4860" name="Google Shape;4860;p82"/>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2"/>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82"/>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82"/>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2"/>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865" name="Google Shape;4865;p82"/>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82"/>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2"/>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82"/>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82"/>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0" name="Google Shape;4870;p82"/>
          <p:cNvGrpSpPr/>
          <p:nvPr/>
        </p:nvGrpSpPr>
        <p:grpSpPr>
          <a:xfrm>
            <a:off x="3909129" y="2727412"/>
            <a:ext cx="1569144" cy="591015"/>
            <a:chOff x="3820100" y="3023049"/>
            <a:chExt cx="1303926" cy="491162"/>
          </a:xfrm>
        </p:grpSpPr>
        <p:grpSp>
          <p:nvGrpSpPr>
            <p:cNvPr id="4871" name="Google Shape;4871;p82"/>
            <p:cNvGrpSpPr/>
            <p:nvPr/>
          </p:nvGrpSpPr>
          <p:grpSpPr>
            <a:xfrm>
              <a:off x="3820100" y="3023072"/>
              <a:ext cx="1303926" cy="491139"/>
              <a:chOff x="3820100" y="3023072"/>
              <a:chExt cx="1303926" cy="491139"/>
            </a:xfrm>
          </p:grpSpPr>
          <p:sp>
            <p:nvSpPr>
              <p:cNvPr id="4872" name="Google Shape;4872;p82"/>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2"/>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4" name="Google Shape;4874;p82"/>
            <p:cNvGrpSpPr/>
            <p:nvPr/>
          </p:nvGrpSpPr>
          <p:grpSpPr>
            <a:xfrm>
              <a:off x="4132439" y="3023645"/>
              <a:ext cx="393633" cy="177096"/>
              <a:chOff x="4132439" y="3023645"/>
              <a:chExt cx="393633" cy="177096"/>
            </a:xfrm>
          </p:grpSpPr>
          <p:sp>
            <p:nvSpPr>
              <p:cNvPr id="4875" name="Google Shape;4875;p82"/>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2"/>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7" name="Google Shape;4877;p82"/>
            <p:cNvGrpSpPr/>
            <p:nvPr/>
          </p:nvGrpSpPr>
          <p:grpSpPr>
            <a:xfrm>
              <a:off x="3921811" y="3023049"/>
              <a:ext cx="1002397" cy="388943"/>
              <a:chOff x="3921811" y="3023049"/>
              <a:chExt cx="1002397" cy="388943"/>
            </a:xfrm>
          </p:grpSpPr>
          <p:sp>
            <p:nvSpPr>
              <p:cNvPr id="4878" name="Google Shape;4878;p82"/>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82"/>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0" name="Google Shape;4880;p82"/>
            <p:cNvGrpSpPr/>
            <p:nvPr/>
          </p:nvGrpSpPr>
          <p:grpSpPr>
            <a:xfrm>
              <a:off x="4023645" y="3023049"/>
              <a:ext cx="683032" cy="286722"/>
              <a:chOff x="4023645" y="3023049"/>
              <a:chExt cx="683032" cy="286722"/>
            </a:xfrm>
          </p:grpSpPr>
          <p:sp>
            <p:nvSpPr>
              <p:cNvPr id="4881" name="Google Shape;4881;p82"/>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82"/>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3" name="Google Shape;4883;p82"/>
          <p:cNvGrpSpPr/>
          <p:nvPr/>
        </p:nvGrpSpPr>
        <p:grpSpPr>
          <a:xfrm>
            <a:off x="1541251" y="1854258"/>
            <a:ext cx="713522" cy="688025"/>
            <a:chOff x="1706078" y="2092648"/>
            <a:chExt cx="660913" cy="637296"/>
          </a:xfrm>
        </p:grpSpPr>
        <p:sp>
          <p:nvSpPr>
            <p:cNvPr id="4884" name="Google Shape;4884;p82"/>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5" name="Google Shape;4885;p82"/>
            <p:cNvGrpSpPr/>
            <p:nvPr/>
          </p:nvGrpSpPr>
          <p:grpSpPr>
            <a:xfrm>
              <a:off x="1706078" y="2092648"/>
              <a:ext cx="660913" cy="575241"/>
              <a:chOff x="1706078" y="2092648"/>
              <a:chExt cx="660913" cy="575241"/>
            </a:xfrm>
          </p:grpSpPr>
          <p:sp>
            <p:nvSpPr>
              <p:cNvPr id="4886" name="Google Shape;4886;p82"/>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2"/>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82"/>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9" name="Google Shape;4889;p82"/>
          <p:cNvGrpSpPr/>
          <p:nvPr/>
        </p:nvGrpSpPr>
        <p:grpSpPr>
          <a:xfrm>
            <a:off x="6303109" y="971806"/>
            <a:ext cx="1317459" cy="684168"/>
            <a:chOff x="238125" y="999450"/>
            <a:chExt cx="7140700" cy="3708225"/>
          </a:xfrm>
        </p:grpSpPr>
        <p:sp>
          <p:nvSpPr>
            <p:cNvPr id="4890" name="Google Shape;4890;p82"/>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82"/>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82"/>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82"/>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2"/>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82"/>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82"/>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2"/>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82"/>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 Framework</a:t>
            </a:r>
            <a:endParaRPr/>
          </a:p>
        </p:txBody>
      </p:sp>
      <p:sp>
        <p:nvSpPr>
          <p:cNvPr id="293" name="Google Shape;293;p38"/>
          <p:cNvSpPr txBox="1"/>
          <p:nvPr>
            <p:ph idx="1" type="subTitle"/>
          </p:nvPr>
        </p:nvSpPr>
        <p:spPr>
          <a:xfrm>
            <a:off x="4298852" y="1444025"/>
            <a:ext cx="3316200" cy="266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on Venus, and the solar radiation is so high, Mercury has been deemed to be non-habitable for humans</a:t>
            </a:r>
            <a:endParaRPr/>
          </a:p>
        </p:txBody>
      </p:sp>
      <p:sp>
        <p:nvSpPr>
          <p:cNvPr id="294" name="Google Shape;294;p38"/>
          <p:cNvSpPr txBox="1"/>
          <p:nvPr>
            <p:ph idx="2" type="subTitle"/>
          </p:nvPr>
        </p:nvSpPr>
        <p:spPr>
          <a:xfrm>
            <a:off x="720000" y="1444025"/>
            <a:ext cx="3316200" cy="266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2" name="Shape 4902"/>
        <p:cNvGrpSpPr/>
        <p:nvPr/>
      </p:nvGrpSpPr>
      <p:grpSpPr>
        <a:xfrm>
          <a:off x="0" y="0"/>
          <a:ext cx="0" cy="0"/>
          <a:chOff x="0" y="0"/>
          <a:chExt cx="0" cy="0"/>
        </a:xfrm>
      </p:grpSpPr>
      <p:grpSp>
        <p:nvGrpSpPr>
          <p:cNvPr id="4903" name="Google Shape;4903;p83"/>
          <p:cNvGrpSpPr/>
          <p:nvPr/>
        </p:nvGrpSpPr>
        <p:grpSpPr>
          <a:xfrm>
            <a:off x="717027" y="967622"/>
            <a:ext cx="1636117" cy="1526144"/>
            <a:chOff x="729238" y="1179665"/>
            <a:chExt cx="1636117" cy="1526144"/>
          </a:xfrm>
        </p:grpSpPr>
        <p:grpSp>
          <p:nvGrpSpPr>
            <p:cNvPr id="4904" name="Google Shape;4904;p83"/>
            <p:cNvGrpSpPr/>
            <p:nvPr/>
          </p:nvGrpSpPr>
          <p:grpSpPr>
            <a:xfrm>
              <a:off x="729238" y="1179665"/>
              <a:ext cx="80700" cy="1526144"/>
              <a:chOff x="729238" y="1179665"/>
              <a:chExt cx="80700" cy="1526144"/>
            </a:xfrm>
          </p:grpSpPr>
          <p:sp>
            <p:nvSpPr>
              <p:cNvPr id="4905" name="Google Shape;4905;p83"/>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3"/>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3"/>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3"/>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83"/>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83"/>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3"/>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3"/>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3"/>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83"/>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5" name="Google Shape;4915;p83"/>
            <p:cNvGrpSpPr/>
            <p:nvPr/>
          </p:nvGrpSpPr>
          <p:grpSpPr>
            <a:xfrm>
              <a:off x="903098" y="1179665"/>
              <a:ext cx="80700" cy="1526144"/>
              <a:chOff x="903098" y="1179665"/>
              <a:chExt cx="80700" cy="1526144"/>
            </a:xfrm>
          </p:grpSpPr>
          <p:sp>
            <p:nvSpPr>
              <p:cNvPr id="4916" name="Google Shape;4916;p83"/>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83"/>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3"/>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3"/>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3"/>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83"/>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83"/>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83"/>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83"/>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83"/>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6" name="Google Shape;4926;p83"/>
            <p:cNvGrpSpPr/>
            <p:nvPr/>
          </p:nvGrpSpPr>
          <p:grpSpPr>
            <a:xfrm>
              <a:off x="1076958" y="1179665"/>
              <a:ext cx="80700" cy="1526144"/>
              <a:chOff x="1076958" y="1179665"/>
              <a:chExt cx="80700" cy="1526144"/>
            </a:xfrm>
          </p:grpSpPr>
          <p:sp>
            <p:nvSpPr>
              <p:cNvPr id="4927" name="Google Shape;4927;p83"/>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3"/>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83"/>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3"/>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3"/>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3"/>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3"/>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3"/>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3"/>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3"/>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7" name="Google Shape;4937;p83"/>
            <p:cNvGrpSpPr/>
            <p:nvPr/>
          </p:nvGrpSpPr>
          <p:grpSpPr>
            <a:xfrm>
              <a:off x="1247707" y="1179665"/>
              <a:ext cx="80700" cy="1526144"/>
              <a:chOff x="1247707" y="1179665"/>
              <a:chExt cx="80700" cy="1526144"/>
            </a:xfrm>
          </p:grpSpPr>
          <p:sp>
            <p:nvSpPr>
              <p:cNvPr id="4938" name="Google Shape;4938;p83"/>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3"/>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83"/>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83"/>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83"/>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83"/>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83"/>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3"/>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83"/>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83"/>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8" name="Google Shape;4948;p83"/>
            <p:cNvGrpSpPr/>
            <p:nvPr/>
          </p:nvGrpSpPr>
          <p:grpSpPr>
            <a:xfrm>
              <a:off x="1421567" y="1179665"/>
              <a:ext cx="80700" cy="1526144"/>
              <a:chOff x="1421567" y="1179665"/>
              <a:chExt cx="80700" cy="1526144"/>
            </a:xfrm>
          </p:grpSpPr>
          <p:sp>
            <p:nvSpPr>
              <p:cNvPr id="4949" name="Google Shape;4949;p83"/>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83"/>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83"/>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83"/>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83"/>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83"/>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83"/>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3"/>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3"/>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3"/>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83"/>
            <p:cNvGrpSpPr/>
            <p:nvPr/>
          </p:nvGrpSpPr>
          <p:grpSpPr>
            <a:xfrm>
              <a:off x="1592327" y="1179665"/>
              <a:ext cx="80700" cy="1526144"/>
              <a:chOff x="1592327" y="1179665"/>
              <a:chExt cx="80700" cy="1526144"/>
            </a:xfrm>
          </p:grpSpPr>
          <p:sp>
            <p:nvSpPr>
              <p:cNvPr id="4960" name="Google Shape;4960;p83"/>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3"/>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3"/>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83"/>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83"/>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83"/>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83"/>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83"/>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83"/>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83"/>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0" name="Google Shape;4970;p83"/>
            <p:cNvGrpSpPr/>
            <p:nvPr/>
          </p:nvGrpSpPr>
          <p:grpSpPr>
            <a:xfrm>
              <a:off x="1766187" y="1179665"/>
              <a:ext cx="80700" cy="1526144"/>
              <a:chOff x="1766187" y="1179665"/>
              <a:chExt cx="80700" cy="1526144"/>
            </a:xfrm>
          </p:grpSpPr>
          <p:sp>
            <p:nvSpPr>
              <p:cNvPr id="4971" name="Google Shape;4971;p83"/>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83"/>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83"/>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83"/>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83"/>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83"/>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83"/>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83"/>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83"/>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83"/>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1" name="Google Shape;4981;p83"/>
            <p:cNvGrpSpPr/>
            <p:nvPr/>
          </p:nvGrpSpPr>
          <p:grpSpPr>
            <a:xfrm>
              <a:off x="1936935" y="1179665"/>
              <a:ext cx="80700" cy="1526144"/>
              <a:chOff x="1936935" y="1179665"/>
              <a:chExt cx="80700" cy="1526144"/>
            </a:xfrm>
          </p:grpSpPr>
          <p:sp>
            <p:nvSpPr>
              <p:cNvPr id="4982" name="Google Shape;4982;p83"/>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83"/>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83"/>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3"/>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83"/>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83"/>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83"/>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3"/>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3"/>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83"/>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2" name="Google Shape;4992;p83"/>
            <p:cNvGrpSpPr/>
            <p:nvPr/>
          </p:nvGrpSpPr>
          <p:grpSpPr>
            <a:xfrm>
              <a:off x="2110795" y="1179665"/>
              <a:ext cx="80700" cy="1526144"/>
              <a:chOff x="2110795" y="1179665"/>
              <a:chExt cx="80700" cy="1526144"/>
            </a:xfrm>
          </p:grpSpPr>
          <p:sp>
            <p:nvSpPr>
              <p:cNvPr id="4993" name="Google Shape;4993;p83"/>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83"/>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3"/>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83"/>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83"/>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83"/>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83"/>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83"/>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83"/>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83"/>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3" name="Google Shape;5003;p83"/>
            <p:cNvGrpSpPr/>
            <p:nvPr/>
          </p:nvGrpSpPr>
          <p:grpSpPr>
            <a:xfrm>
              <a:off x="2284655" y="1179665"/>
              <a:ext cx="80700" cy="1526144"/>
              <a:chOff x="2284655" y="1179665"/>
              <a:chExt cx="80700" cy="1526144"/>
            </a:xfrm>
          </p:grpSpPr>
          <p:sp>
            <p:nvSpPr>
              <p:cNvPr id="5004" name="Google Shape;5004;p83"/>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83"/>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83"/>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3"/>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3"/>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3"/>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83"/>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83"/>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3"/>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3"/>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4" name="Google Shape;5014;p83"/>
          <p:cNvGrpSpPr/>
          <p:nvPr/>
        </p:nvGrpSpPr>
        <p:grpSpPr>
          <a:xfrm>
            <a:off x="2611693" y="986760"/>
            <a:ext cx="1364248" cy="1102133"/>
            <a:chOff x="2623904" y="1198803"/>
            <a:chExt cx="1364248" cy="1102133"/>
          </a:xfrm>
        </p:grpSpPr>
        <p:grpSp>
          <p:nvGrpSpPr>
            <p:cNvPr id="5015" name="Google Shape;5015;p83"/>
            <p:cNvGrpSpPr/>
            <p:nvPr/>
          </p:nvGrpSpPr>
          <p:grpSpPr>
            <a:xfrm>
              <a:off x="2623907" y="1198803"/>
              <a:ext cx="1364245" cy="273000"/>
              <a:chOff x="2623907" y="1198803"/>
              <a:chExt cx="1364245" cy="273000"/>
            </a:xfrm>
          </p:grpSpPr>
          <p:sp>
            <p:nvSpPr>
              <p:cNvPr id="5016" name="Google Shape;5016;p83"/>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83"/>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83"/>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3"/>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3"/>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1" name="Google Shape;5021;p83"/>
            <p:cNvGrpSpPr/>
            <p:nvPr/>
          </p:nvGrpSpPr>
          <p:grpSpPr>
            <a:xfrm>
              <a:off x="2623904" y="1476964"/>
              <a:ext cx="1364245" cy="273000"/>
              <a:chOff x="2623904" y="1476964"/>
              <a:chExt cx="1364245" cy="273000"/>
            </a:xfrm>
          </p:grpSpPr>
          <p:sp>
            <p:nvSpPr>
              <p:cNvPr id="5022" name="Google Shape;5022;p83"/>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83"/>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83"/>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83"/>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83"/>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7" name="Google Shape;5027;p83"/>
            <p:cNvGrpSpPr/>
            <p:nvPr/>
          </p:nvGrpSpPr>
          <p:grpSpPr>
            <a:xfrm>
              <a:off x="2623907" y="1749775"/>
              <a:ext cx="1364245" cy="273000"/>
              <a:chOff x="2623907" y="1749775"/>
              <a:chExt cx="1364245" cy="273000"/>
            </a:xfrm>
          </p:grpSpPr>
          <p:sp>
            <p:nvSpPr>
              <p:cNvPr id="5028" name="Google Shape;5028;p83"/>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83"/>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83"/>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83"/>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83"/>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3" name="Google Shape;5033;p83"/>
            <p:cNvGrpSpPr/>
            <p:nvPr/>
          </p:nvGrpSpPr>
          <p:grpSpPr>
            <a:xfrm>
              <a:off x="2623904" y="2027936"/>
              <a:ext cx="1364245" cy="273000"/>
              <a:chOff x="2623904" y="2027936"/>
              <a:chExt cx="1364245" cy="273000"/>
            </a:xfrm>
          </p:grpSpPr>
          <p:sp>
            <p:nvSpPr>
              <p:cNvPr id="5034" name="Google Shape;5034;p83"/>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83"/>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83"/>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83"/>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83"/>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9" name="Google Shape;5039;p83"/>
          <p:cNvGrpSpPr/>
          <p:nvPr/>
        </p:nvGrpSpPr>
        <p:grpSpPr>
          <a:xfrm>
            <a:off x="2601154" y="2445833"/>
            <a:ext cx="1387541" cy="159124"/>
            <a:chOff x="3200660" y="2180272"/>
            <a:chExt cx="2563824" cy="378237"/>
          </a:xfrm>
        </p:grpSpPr>
        <p:sp>
          <p:nvSpPr>
            <p:cNvPr id="5040" name="Google Shape;5040;p83"/>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83"/>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3"/>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3"/>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83"/>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83"/>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83"/>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3"/>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83"/>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83"/>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83"/>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83"/>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3"/>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83"/>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83"/>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3"/>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83"/>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83"/>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8" name="Google Shape;5058;p83"/>
          <p:cNvGrpSpPr/>
          <p:nvPr/>
        </p:nvGrpSpPr>
        <p:grpSpPr>
          <a:xfrm>
            <a:off x="2597679" y="2723597"/>
            <a:ext cx="1390502" cy="159625"/>
            <a:chOff x="3530150" y="2790075"/>
            <a:chExt cx="1962600" cy="225300"/>
          </a:xfrm>
        </p:grpSpPr>
        <p:sp>
          <p:nvSpPr>
            <p:cNvPr id="5059" name="Google Shape;5059;p83"/>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83"/>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1" name="Google Shape;5061;p83"/>
          <p:cNvGrpSpPr/>
          <p:nvPr/>
        </p:nvGrpSpPr>
        <p:grpSpPr>
          <a:xfrm>
            <a:off x="2597736" y="3001862"/>
            <a:ext cx="1411629" cy="154175"/>
            <a:chOff x="3558802" y="4011244"/>
            <a:chExt cx="1866000" cy="111600"/>
          </a:xfrm>
        </p:grpSpPr>
        <p:sp>
          <p:nvSpPr>
            <p:cNvPr id="5062" name="Google Shape;5062;p83"/>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3"/>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4" name="Google Shape;5064;p83"/>
          <p:cNvGrpSpPr/>
          <p:nvPr/>
        </p:nvGrpSpPr>
        <p:grpSpPr>
          <a:xfrm>
            <a:off x="2598024" y="2207432"/>
            <a:ext cx="1383503" cy="119761"/>
            <a:chOff x="3465975" y="2270258"/>
            <a:chExt cx="1986364" cy="171947"/>
          </a:xfrm>
        </p:grpSpPr>
        <p:sp>
          <p:nvSpPr>
            <p:cNvPr id="5065" name="Google Shape;5065;p83"/>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3"/>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3"/>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3"/>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3"/>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83"/>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83"/>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83"/>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3" name="Google Shape;5073;p83"/>
          <p:cNvGrpSpPr/>
          <p:nvPr/>
        </p:nvGrpSpPr>
        <p:grpSpPr>
          <a:xfrm>
            <a:off x="2609031" y="3571205"/>
            <a:ext cx="1369531" cy="195460"/>
            <a:chOff x="723300" y="4253549"/>
            <a:chExt cx="2276482" cy="324900"/>
          </a:xfrm>
        </p:grpSpPr>
        <p:sp>
          <p:nvSpPr>
            <p:cNvPr id="5074" name="Google Shape;5074;p83"/>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3"/>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83"/>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3"/>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83"/>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9" name="Google Shape;5079;p83"/>
          <p:cNvGrpSpPr/>
          <p:nvPr/>
        </p:nvGrpSpPr>
        <p:grpSpPr>
          <a:xfrm>
            <a:off x="2598592" y="3272446"/>
            <a:ext cx="1389066" cy="180119"/>
            <a:chOff x="705948" y="3788465"/>
            <a:chExt cx="2308953" cy="299400"/>
          </a:xfrm>
        </p:grpSpPr>
        <p:sp>
          <p:nvSpPr>
            <p:cNvPr id="5080" name="Google Shape;5080;p83"/>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83"/>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83"/>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83"/>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83"/>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5" name="Google Shape;5085;p83"/>
          <p:cNvGrpSpPr/>
          <p:nvPr/>
        </p:nvGrpSpPr>
        <p:grpSpPr>
          <a:xfrm>
            <a:off x="4195583" y="1876400"/>
            <a:ext cx="1433821" cy="191501"/>
            <a:chOff x="4273350" y="2088443"/>
            <a:chExt cx="1433821" cy="191501"/>
          </a:xfrm>
        </p:grpSpPr>
        <p:grpSp>
          <p:nvGrpSpPr>
            <p:cNvPr id="5086" name="Google Shape;5086;p83"/>
            <p:cNvGrpSpPr/>
            <p:nvPr/>
          </p:nvGrpSpPr>
          <p:grpSpPr>
            <a:xfrm>
              <a:off x="4273350" y="2088443"/>
              <a:ext cx="1433821" cy="0"/>
              <a:chOff x="5224975" y="2962250"/>
              <a:chExt cx="1544400" cy="0"/>
            </a:xfrm>
          </p:grpSpPr>
          <p:cxnSp>
            <p:nvCxnSpPr>
              <p:cNvPr id="5087" name="Google Shape;5087;p8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088" name="Google Shape;5088;p83"/>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089" name="Google Shape;5089;p83"/>
            <p:cNvGrpSpPr/>
            <p:nvPr/>
          </p:nvGrpSpPr>
          <p:grpSpPr>
            <a:xfrm>
              <a:off x="4273350" y="2279944"/>
              <a:ext cx="1433821" cy="0"/>
              <a:chOff x="5224975" y="2962250"/>
              <a:chExt cx="1544400" cy="0"/>
            </a:xfrm>
          </p:grpSpPr>
          <p:cxnSp>
            <p:nvCxnSpPr>
              <p:cNvPr id="5090" name="Google Shape;5090;p8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091" name="Google Shape;5091;p83"/>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092" name="Google Shape;5092;p83"/>
          <p:cNvGrpSpPr/>
          <p:nvPr/>
        </p:nvGrpSpPr>
        <p:grpSpPr>
          <a:xfrm>
            <a:off x="2646529" y="3885304"/>
            <a:ext cx="1304609" cy="294074"/>
            <a:chOff x="2658741" y="4097347"/>
            <a:chExt cx="1304609" cy="294074"/>
          </a:xfrm>
        </p:grpSpPr>
        <p:grpSp>
          <p:nvGrpSpPr>
            <p:cNvPr id="5093" name="Google Shape;5093;p83"/>
            <p:cNvGrpSpPr/>
            <p:nvPr/>
          </p:nvGrpSpPr>
          <p:grpSpPr>
            <a:xfrm>
              <a:off x="2658741" y="4097347"/>
              <a:ext cx="118572" cy="294074"/>
              <a:chOff x="3343310" y="4475555"/>
              <a:chExt cx="127717" cy="316753"/>
            </a:xfrm>
          </p:grpSpPr>
          <p:sp>
            <p:nvSpPr>
              <p:cNvPr id="5094" name="Google Shape;5094;p8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8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6" name="Google Shape;5096;p83"/>
            <p:cNvGrpSpPr/>
            <p:nvPr/>
          </p:nvGrpSpPr>
          <p:grpSpPr>
            <a:xfrm>
              <a:off x="3815519" y="4098388"/>
              <a:ext cx="147831" cy="291991"/>
              <a:chOff x="3527539" y="4476677"/>
              <a:chExt cx="159232" cy="314510"/>
            </a:xfrm>
          </p:grpSpPr>
          <p:sp>
            <p:nvSpPr>
              <p:cNvPr id="5097" name="Google Shape;5097;p8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8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83"/>
            <p:cNvGrpSpPr/>
            <p:nvPr/>
          </p:nvGrpSpPr>
          <p:grpSpPr>
            <a:xfrm>
              <a:off x="3511696" y="4098388"/>
              <a:ext cx="147831" cy="291991"/>
              <a:chOff x="3527539" y="4476677"/>
              <a:chExt cx="159232" cy="314510"/>
            </a:xfrm>
          </p:grpSpPr>
          <p:sp>
            <p:nvSpPr>
              <p:cNvPr id="5100" name="Google Shape;5100;p8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8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83"/>
            <p:cNvGrpSpPr/>
            <p:nvPr/>
          </p:nvGrpSpPr>
          <p:grpSpPr>
            <a:xfrm>
              <a:off x="3207874" y="4098388"/>
              <a:ext cx="147831" cy="291991"/>
              <a:chOff x="3527539" y="4476677"/>
              <a:chExt cx="159232" cy="314510"/>
            </a:xfrm>
          </p:grpSpPr>
          <p:sp>
            <p:nvSpPr>
              <p:cNvPr id="5103" name="Google Shape;5103;p8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8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83"/>
            <p:cNvGrpSpPr/>
            <p:nvPr/>
          </p:nvGrpSpPr>
          <p:grpSpPr>
            <a:xfrm>
              <a:off x="2933305" y="4097347"/>
              <a:ext cx="118572" cy="294074"/>
              <a:chOff x="3343310" y="4475555"/>
              <a:chExt cx="127717" cy="316753"/>
            </a:xfrm>
          </p:grpSpPr>
          <p:sp>
            <p:nvSpPr>
              <p:cNvPr id="5106" name="Google Shape;5106;p8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08" name="Google Shape;5108;p83"/>
          <p:cNvGrpSpPr/>
          <p:nvPr/>
        </p:nvGrpSpPr>
        <p:grpSpPr>
          <a:xfrm>
            <a:off x="4197138" y="963998"/>
            <a:ext cx="1430711" cy="751237"/>
            <a:chOff x="5159450" y="1919950"/>
            <a:chExt cx="1541050" cy="862500"/>
          </a:xfrm>
        </p:grpSpPr>
        <p:sp>
          <p:nvSpPr>
            <p:cNvPr id="5109" name="Google Shape;5109;p83"/>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110" name="Google Shape;5110;p83"/>
            <p:cNvGrpSpPr/>
            <p:nvPr/>
          </p:nvGrpSpPr>
          <p:grpSpPr>
            <a:xfrm>
              <a:off x="5159450" y="1919950"/>
              <a:ext cx="1541050" cy="862500"/>
              <a:chOff x="5159450" y="1919950"/>
              <a:chExt cx="1541050" cy="862500"/>
            </a:xfrm>
          </p:grpSpPr>
          <p:cxnSp>
            <p:nvCxnSpPr>
              <p:cNvPr id="5111" name="Google Shape;5111;p83"/>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112" name="Google Shape;5112;p83"/>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113" name="Google Shape;5113;p83"/>
          <p:cNvGrpSpPr/>
          <p:nvPr/>
        </p:nvGrpSpPr>
        <p:grpSpPr>
          <a:xfrm>
            <a:off x="4245275" y="2227768"/>
            <a:ext cx="1334436" cy="967914"/>
            <a:chOff x="4294923" y="2439811"/>
            <a:chExt cx="1334436" cy="967914"/>
          </a:xfrm>
        </p:grpSpPr>
        <p:grpSp>
          <p:nvGrpSpPr>
            <p:cNvPr id="5114" name="Google Shape;5114;p83"/>
            <p:cNvGrpSpPr/>
            <p:nvPr/>
          </p:nvGrpSpPr>
          <p:grpSpPr>
            <a:xfrm>
              <a:off x="4960455" y="2469658"/>
              <a:ext cx="668904" cy="885524"/>
              <a:chOff x="4960455" y="2469658"/>
              <a:chExt cx="668904" cy="885524"/>
            </a:xfrm>
          </p:grpSpPr>
          <p:sp>
            <p:nvSpPr>
              <p:cNvPr id="5115" name="Google Shape;5115;p83"/>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3"/>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83"/>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83"/>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83"/>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83"/>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83"/>
            <p:cNvGrpSpPr/>
            <p:nvPr/>
          </p:nvGrpSpPr>
          <p:grpSpPr>
            <a:xfrm>
              <a:off x="4294923" y="2469658"/>
              <a:ext cx="668951" cy="885524"/>
              <a:chOff x="4294923" y="2469658"/>
              <a:chExt cx="668951" cy="885524"/>
            </a:xfrm>
          </p:grpSpPr>
          <p:sp>
            <p:nvSpPr>
              <p:cNvPr id="5122" name="Google Shape;5122;p83"/>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83"/>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3"/>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83"/>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83"/>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3"/>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8" name="Google Shape;5128;p83"/>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9" name="Google Shape;5129;p83"/>
          <p:cNvGrpSpPr/>
          <p:nvPr/>
        </p:nvGrpSpPr>
        <p:grpSpPr>
          <a:xfrm>
            <a:off x="4231478" y="3282213"/>
            <a:ext cx="1430949" cy="897289"/>
            <a:chOff x="4351371" y="3547942"/>
            <a:chExt cx="1345130" cy="843475"/>
          </a:xfrm>
        </p:grpSpPr>
        <p:grpSp>
          <p:nvGrpSpPr>
            <p:cNvPr id="5130" name="Google Shape;5130;p83"/>
            <p:cNvGrpSpPr/>
            <p:nvPr/>
          </p:nvGrpSpPr>
          <p:grpSpPr>
            <a:xfrm>
              <a:off x="4351371" y="4209917"/>
              <a:ext cx="1345130" cy="181500"/>
              <a:chOff x="4351371" y="4209917"/>
              <a:chExt cx="1345130" cy="181500"/>
            </a:xfrm>
          </p:grpSpPr>
          <p:sp>
            <p:nvSpPr>
              <p:cNvPr id="5131" name="Google Shape;5131;p83"/>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32" name="Google Shape;5132;p83"/>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133" name="Google Shape;5133;p83"/>
            <p:cNvGrpSpPr/>
            <p:nvPr/>
          </p:nvGrpSpPr>
          <p:grpSpPr>
            <a:xfrm>
              <a:off x="4403010" y="3985221"/>
              <a:ext cx="1109518" cy="181500"/>
              <a:chOff x="4403010" y="3985221"/>
              <a:chExt cx="1109518" cy="181500"/>
            </a:xfrm>
          </p:grpSpPr>
          <p:sp>
            <p:nvSpPr>
              <p:cNvPr id="5134" name="Google Shape;5134;p83"/>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35" name="Google Shape;5135;p83"/>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136" name="Google Shape;5136;p83"/>
            <p:cNvGrpSpPr/>
            <p:nvPr/>
          </p:nvGrpSpPr>
          <p:grpSpPr>
            <a:xfrm>
              <a:off x="4618704" y="3766582"/>
              <a:ext cx="807858" cy="181500"/>
              <a:chOff x="4618704" y="3766582"/>
              <a:chExt cx="807858" cy="181500"/>
            </a:xfrm>
          </p:grpSpPr>
          <p:sp>
            <p:nvSpPr>
              <p:cNvPr id="5137" name="Google Shape;5137;p83"/>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38" name="Google Shape;5138;p83"/>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139" name="Google Shape;5139;p83"/>
            <p:cNvGrpSpPr/>
            <p:nvPr/>
          </p:nvGrpSpPr>
          <p:grpSpPr>
            <a:xfrm>
              <a:off x="4735238" y="3547942"/>
              <a:ext cx="462839" cy="181500"/>
              <a:chOff x="4735238" y="3547942"/>
              <a:chExt cx="462839" cy="181500"/>
            </a:xfrm>
          </p:grpSpPr>
          <p:sp>
            <p:nvSpPr>
              <p:cNvPr id="5140" name="Google Shape;5140;p83"/>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41" name="Google Shape;5141;p83"/>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142" name="Google Shape;5142;p83"/>
          <p:cNvGrpSpPr/>
          <p:nvPr/>
        </p:nvGrpSpPr>
        <p:grpSpPr>
          <a:xfrm>
            <a:off x="7407836" y="2217537"/>
            <a:ext cx="1020955" cy="928853"/>
            <a:chOff x="926675" y="238125"/>
            <a:chExt cx="5755100" cy="5232975"/>
          </a:xfrm>
        </p:grpSpPr>
        <p:sp>
          <p:nvSpPr>
            <p:cNvPr id="5143" name="Google Shape;5143;p83"/>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3"/>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3"/>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3"/>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83"/>
          <p:cNvGrpSpPr/>
          <p:nvPr/>
        </p:nvGrpSpPr>
        <p:grpSpPr>
          <a:xfrm>
            <a:off x="715210" y="2616272"/>
            <a:ext cx="1695374" cy="1560837"/>
            <a:chOff x="727421" y="2828315"/>
            <a:chExt cx="1695374" cy="1560837"/>
          </a:xfrm>
        </p:grpSpPr>
        <p:grpSp>
          <p:nvGrpSpPr>
            <p:cNvPr id="5148" name="Google Shape;5148;p83"/>
            <p:cNvGrpSpPr/>
            <p:nvPr/>
          </p:nvGrpSpPr>
          <p:grpSpPr>
            <a:xfrm>
              <a:off x="727421" y="2828315"/>
              <a:ext cx="1695374" cy="1560837"/>
              <a:chOff x="734799" y="2782450"/>
              <a:chExt cx="1571100" cy="1577400"/>
            </a:xfrm>
          </p:grpSpPr>
          <p:cxnSp>
            <p:nvCxnSpPr>
              <p:cNvPr id="5149" name="Google Shape;5149;p83"/>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150" name="Google Shape;5150;p83"/>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151" name="Google Shape;5151;p83"/>
            <p:cNvGrpSpPr/>
            <p:nvPr/>
          </p:nvGrpSpPr>
          <p:grpSpPr>
            <a:xfrm>
              <a:off x="819108" y="2882501"/>
              <a:ext cx="1556791" cy="1426186"/>
              <a:chOff x="819108" y="2882501"/>
              <a:chExt cx="1556791" cy="1426186"/>
            </a:xfrm>
          </p:grpSpPr>
          <p:grpSp>
            <p:nvGrpSpPr>
              <p:cNvPr id="5152" name="Google Shape;5152;p83"/>
              <p:cNvGrpSpPr/>
              <p:nvPr/>
            </p:nvGrpSpPr>
            <p:grpSpPr>
              <a:xfrm>
                <a:off x="819108" y="2882501"/>
                <a:ext cx="103104" cy="1426186"/>
                <a:chOff x="4674013" y="3100904"/>
                <a:chExt cx="122758" cy="1698043"/>
              </a:xfrm>
            </p:grpSpPr>
            <p:sp>
              <p:nvSpPr>
                <p:cNvPr id="5153" name="Google Shape;5153;p83"/>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83"/>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83"/>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3"/>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83"/>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83"/>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3"/>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0" name="Google Shape;5160;p83"/>
              <p:cNvGrpSpPr/>
              <p:nvPr/>
            </p:nvGrpSpPr>
            <p:grpSpPr>
              <a:xfrm>
                <a:off x="1062475" y="2882501"/>
                <a:ext cx="103104" cy="1426186"/>
                <a:chOff x="4940438" y="3100904"/>
                <a:chExt cx="122758" cy="1698043"/>
              </a:xfrm>
            </p:grpSpPr>
            <p:sp>
              <p:nvSpPr>
                <p:cNvPr id="5161" name="Google Shape;5161;p83"/>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83"/>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83"/>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83"/>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3"/>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83"/>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83"/>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83"/>
              <p:cNvGrpSpPr/>
              <p:nvPr/>
            </p:nvGrpSpPr>
            <p:grpSpPr>
              <a:xfrm>
                <a:off x="1299324" y="2882501"/>
                <a:ext cx="103104" cy="1426186"/>
                <a:chOff x="5206863" y="3100904"/>
                <a:chExt cx="122758" cy="1698043"/>
              </a:xfrm>
            </p:grpSpPr>
            <p:sp>
              <p:nvSpPr>
                <p:cNvPr id="5169" name="Google Shape;5169;p8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8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8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83"/>
              <p:cNvGrpSpPr/>
              <p:nvPr/>
            </p:nvGrpSpPr>
            <p:grpSpPr>
              <a:xfrm>
                <a:off x="1786057" y="2882501"/>
                <a:ext cx="103104" cy="1426186"/>
                <a:chOff x="6006138" y="3143629"/>
                <a:chExt cx="122758" cy="1698043"/>
              </a:xfrm>
            </p:grpSpPr>
            <p:sp>
              <p:nvSpPr>
                <p:cNvPr id="5177" name="Google Shape;5177;p8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8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8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8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8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8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4" name="Google Shape;5184;p83"/>
              <p:cNvGrpSpPr/>
              <p:nvPr/>
            </p:nvGrpSpPr>
            <p:grpSpPr>
              <a:xfrm>
                <a:off x="2029422" y="2882501"/>
                <a:ext cx="103104" cy="1426186"/>
                <a:chOff x="6805413" y="3100904"/>
                <a:chExt cx="122758" cy="1698043"/>
              </a:xfrm>
            </p:grpSpPr>
            <p:sp>
              <p:nvSpPr>
                <p:cNvPr id="5185" name="Google Shape;5185;p83"/>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3"/>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3"/>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3"/>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3"/>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83"/>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3"/>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2" name="Google Shape;5192;p83"/>
              <p:cNvGrpSpPr/>
              <p:nvPr/>
            </p:nvGrpSpPr>
            <p:grpSpPr>
              <a:xfrm>
                <a:off x="2272795" y="2882501"/>
                <a:ext cx="103104" cy="1426186"/>
                <a:chOff x="5206863" y="3100904"/>
                <a:chExt cx="122758" cy="1698043"/>
              </a:xfrm>
            </p:grpSpPr>
            <p:sp>
              <p:nvSpPr>
                <p:cNvPr id="5193" name="Google Shape;5193;p8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0" name="Google Shape;5200;p83"/>
              <p:cNvGrpSpPr/>
              <p:nvPr/>
            </p:nvGrpSpPr>
            <p:grpSpPr>
              <a:xfrm>
                <a:off x="1542694" y="2882501"/>
                <a:ext cx="103104" cy="1426186"/>
                <a:chOff x="6006138" y="3143629"/>
                <a:chExt cx="122758" cy="1698043"/>
              </a:xfrm>
            </p:grpSpPr>
            <p:sp>
              <p:nvSpPr>
                <p:cNvPr id="5201" name="Google Shape;5201;p8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8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8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8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08" name="Google Shape;5208;p83"/>
          <p:cNvGrpSpPr/>
          <p:nvPr/>
        </p:nvGrpSpPr>
        <p:grpSpPr>
          <a:xfrm>
            <a:off x="5671260" y="3305994"/>
            <a:ext cx="2749952" cy="870677"/>
            <a:chOff x="238125" y="1725700"/>
            <a:chExt cx="7139025" cy="2260325"/>
          </a:xfrm>
        </p:grpSpPr>
        <p:sp>
          <p:nvSpPr>
            <p:cNvPr id="5209" name="Google Shape;5209;p83"/>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3"/>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3"/>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3"/>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3"/>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83"/>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83"/>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3"/>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83"/>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83"/>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9" name="Google Shape;5219;p83"/>
          <p:cNvGrpSpPr/>
          <p:nvPr/>
        </p:nvGrpSpPr>
        <p:grpSpPr>
          <a:xfrm>
            <a:off x="5941424" y="2247740"/>
            <a:ext cx="1105452" cy="916747"/>
            <a:chOff x="5249100" y="1210600"/>
            <a:chExt cx="3502700" cy="2904775"/>
          </a:xfrm>
        </p:grpSpPr>
        <p:sp>
          <p:nvSpPr>
            <p:cNvPr id="5220" name="Google Shape;5220;p83"/>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3"/>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83"/>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83"/>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24" name="Google Shape;5224;p83"/>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225" name="Google Shape;5225;p83"/>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226" name="Google Shape;5226;p83"/>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227" name="Google Shape;5227;p83"/>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228" name="Google Shape;5228;p83"/>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9" name="Google Shape;5229;p83"/>
          <p:cNvGrpSpPr/>
          <p:nvPr/>
        </p:nvGrpSpPr>
        <p:grpSpPr>
          <a:xfrm>
            <a:off x="7123972" y="967158"/>
            <a:ext cx="1304650" cy="1124856"/>
            <a:chOff x="7287122" y="1165658"/>
            <a:chExt cx="1219413" cy="1051365"/>
          </a:xfrm>
        </p:grpSpPr>
        <p:grpSp>
          <p:nvGrpSpPr>
            <p:cNvPr id="5230" name="Google Shape;5230;p83"/>
            <p:cNvGrpSpPr/>
            <p:nvPr/>
          </p:nvGrpSpPr>
          <p:grpSpPr>
            <a:xfrm>
              <a:off x="7287122" y="1969723"/>
              <a:ext cx="1219413" cy="247300"/>
              <a:chOff x="7287122" y="1969723"/>
              <a:chExt cx="1219413" cy="247300"/>
            </a:xfrm>
          </p:grpSpPr>
          <p:sp>
            <p:nvSpPr>
              <p:cNvPr id="5231" name="Google Shape;5231;p83"/>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2" name="Google Shape;5232;p83"/>
              <p:cNvGrpSpPr/>
              <p:nvPr/>
            </p:nvGrpSpPr>
            <p:grpSpPr>
              <a:xfrm>
                <a:off x="7287122" y="2063892"/>
                <a:ext cx="1151753" cy="73428"/>
                <a:chOff x="7287122" y="2063892"/>
                <a:chExt cx="1151753" cy="73428"/>
              </a:xfrm>
            </p:grpSpPr>
            <p:sp>
              <p:nvSpPr>
                <p:cNvPr id="5233" name="Google Shape;5233;p83"/>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4" name="Google Shape;5234;p83"/>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235" name="Google Shape;5235;p83"/>
            <p:cNvGrpSpPr/>
            <p:nvPr/>
          </p:nvGrpSpPr>
          <p:grpSpPr>
            <a:xfrm>
              <a:off x="7287122" y="1712201"/>
              <a:ext cx="1219403" cy="246767"/>
              <a:chOff x="7287122" y="1712201"/>
              <a:chExt cx="1219403" cy="246767"/>
            </a:xfrm>
          </p:grpSpPr>
          <p:sp>
            <p:nvSpPr>
              <p:cNvPr id="5236" name="Google Shape;5236;p83"/>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7" name="Google Shape;5237;p83"/>
              <p:cNvGrpSpPr/>
              <p:nvPr/>
            </p:nvGrpSpPr>
            <p:grpSpPr>
              <a:xfrm>
                <a:off x="7287122" y="1842861"/>
                <a:ext cx="1005303" cy="73419"/>
                <a:chOff x="7287122" y="1842861"/>
                <a:chExt cx="1005303" cy="73419"/>
              </a:xfrm>
            </p:grpSpPr>
            <p:sp>
              <p:nvSpPr>
                <p:cNvPr id="5238" name="Google Shape;5238;p83"/>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9" name="Google Shape;5239;p83"/>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240" name="Google Shape;5240;p83"/>
            <p:cNvGrpSpPr/>
            <p:nvPr/>
          </p:nvGrpSpPr>
          <p:grpSpPr>
            <a:xfrm>
              <a:off x="7287122" y="1447520"/>
              <a:ext cx="1219403" cy="286667"/>
              <a:chOff x="7287122" y="1447520"/>
              <a:chExt cx="1219403" cy="286667"/>
            </a:xfrm>
          </p:grpSpPr>
          <p:sp>
            <p:nvSpPr>
              <p:cNvPr id="5241" name="Google Shape;5241;p83"/>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2" name="Google Shape;5242;p83"/>
              <p:cNvGrpSpPr/>
              <p:nvPr/>
            </p:nvGrpSpPr>
            <p:grpSpPr>
              <a:xfrm>
                <a:off x="7287122" y="1581977"/>
                <a:ext cx="852803" cy="73428"/>
                <a:chOff x="7287122" y="1581977"/>
                <a:chExt cx="852803" cy="73428"/>
              </a:xfrm>
            </p:grpSpPr>
            <p:sp>
              <p:nvSpPr>
                <p:cNvPr id="5243" name="Google Shape;5243;p83"/>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4" name="Google Shape;5244;p83"/>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245" name="Google Shape;5245;p83"/>
            <p:cNvGrpSpPr/>
            <p:nvPr/>
          </p:nvGrpSpPr>
          <p:grpSpPr>
            <a:xfrm>
              <a:off x="7287122" y="1165658"/>
              <a:ext cx="1219403" cy="344253"/>
              <a:chOff x="7287122" y="1165658"/>
              <a:chExt cx="1219403" cy="344253"/>
            </a:xfrm>
          </p:grpSpPr>
          <p:sp>
            <p:nvSpPr>
              <p:cNvPr id="5246" name="Google Shape;5246;p83"/>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7" name="Google Shape;5247;p83"/>
              <p:cNvGrpSpPr/>
              <p:nvPr/>
            </p:nvGrpSpPr>
            <p:grpSpPr>
              <a:xfrm>
                <a:off x="7287122" y="1341025"/>
                <a:ext cx="695703" cy="73419"/>
                <a:chOff x="7287122" y="1341025"/>
                <a:chExt cx="695703" cy="73419"/>
              </a:xfrm>
            </p:grpSpPr>
            <p:sp>
              <p:nvSpPr>
                <p:cNvPr id="5248" name="Google Shape;5248;p83"/>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9" name="Google Shape;5249;p83"/>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250" name="Google Shape;5250;p83"/>
          <p:cNvGrpSpPr/>
          <p:nvPr/>
        </p:nvGrpSpPr>
        <p:grpSpPr>
          <a:xfrm>
            <a:off x="5790464" y="973181"/>
            <a:ext cx="1397729" cy="1098540"/>
            <a:chOff x="5900602" y="1193063"/>
            <a:chExt cx="1299851" cy="1021707"/>
          </a:xfrm>
        </p:grpSpPr>
        <p:grpSp>
          <p:nvGrpSpPr>
            <p:cNvPr id="5251" name="Google Shape;5251;p83"/>
            <p:cNvGrpSpPr/>
            <p:nvPr/>
          </p:nvGrpSpPr>
          <p:grpSpPr>
            <a:xfrm>
              <a:off x="6520337" y="1193063"/>
              <a:ext cx="341815" cy="799959"/>
              <a:chOff x="6520337" y="1193063"/>
              <a:chExt cx="341815" cy="799959"/>
            </a:xfrm>
          </p:grpSpPr>
          <p:grpSp>
            <p:nvGrpSpPr>
              <p:cNvPr id="5252" name="Google Shape;5252;p83"/>
              <p:cNvGrpSpPr/>
              <p:nvPr/>
            </p:nvGrpSpPr>
            <p:grpSpPr>
              <a:xfrm>
                <a:off x="6520337" y="1589527"/>
                <a:ext cx="213950" cy="403494"/>
                <a:chOff x="6520337" y="1589527"/>
                <a:chExt cx="213950" cy="403494"/>
              </a:xfrm>
            </p:grpSpPr>
            <p:sp>
              <p:nvSpPr>
                <p:cNvPr id="5253" name="Google Shape;5253;p83"/>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3"/>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5" name="Google Shape;5255;p83"/>
              <p:cNvGrpSpPr/>
              <p:nvPr/>
            </p:nvGrpSpPr>
            <p:grpSpPr>
              <a:xfrm>
                <a:off x="6577204" y="1193063"/>
                <a:ext cx="284947" cy="464512"/>
                <a:chOff x="6577204" y="1193063"/>
                <a:chExt cx="284947" cy="464512"/>
              </a:xfrm>
            </p:grpSpPr>
            <p:sp>
              <p:nvSpPr>
                <p:cNvPr id="5256" name="Google Shape;5256;p83"/>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57" name="Google Shape;5257;p83"/>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258" name="Google Shape;5258;p83"/>
            <p:cNvGrpSpPr/>
            <p:nvPr/>
          </p:nvGrpSpPr>
          <p:grpSpPr>
            <a:xfrm>
              <a:off x="6238903" y="1193063"/>
              <a:ext cx="300475" cy="900152"/>
              <a:chOff x="6238903" y="1193063"/>
              <a:chExt cx="300475" cy="900152"/>
            </a:xfrm>
          </p:grpSpPr>
          <p:grpSp>
            <p:nvGrpSpPr>
              <p:cNvPr id="5259" name="Google Shape;5259;p83"/>
              <p:cNvGrpSpPr/>
              <p:nvPr/>
            </p:nvGrpSpPr>
            <p:grpSpPr>
              <a:xfrm>
                <a:off x="6290865" y="1489315"/>
                <a:ext cx="248514" cy="603900"/>
                <a:chOff x="6290865" y="1489315"/>
                <a:chExt cx="248514" cy="603900"/>
              </a:xfrm>
            </p:grpSpPr>
            <p:sp>
              <p:nvSpPr>
                <p:cNvPr id="5260" name="Google Shape;5260;p83"/>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3"/>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2" name="Google Shape;5262;p83"/>
              <p:cNvGrpSpPr/>
              <p:nvPr/>
            </p:nvGrpSpPr>
            <p:grpSpPr>
              <a:xfrm>
                <a:off x="6238903" y="1193063"/>
                <a:ext cx="284947" cy="333087"/>
                <a:chOff x="6238903" y="1193063"/>
                <a:chExt cx="284947" cy="333087"/>
              </a:xfrm>
            </p:grpSpPr>
            <p:sp>
              <p:nvSpPr>
                <p:cNvPr id="5263" name="Google Shape;5263;p83"/>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64" name="Google Shape;5264;p83"/>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265" name="Google Shape;5265;p83"/>
            <p:cNvGrpSpPr/>
            <p:nvPr/>
          </p:nvGrpSpPr>
          <p:grpSpPr>
            <a:xfrm>
              <a:off x="5900602" y="1193063"/>
              <a:ext cx="444345" cy="1021707"/>
              <a:chOff x="5900602" y="1193063"/>
              <a:chExt cx="444345" cy="1021707"/>
            </a:xfrm>
          </p:grpSpPr>
          <p:grpSp>
            <p:nvGrpSpPr>
              <p:cNvPr id="5266" name="Google Shape;5266;p83"/>
              <p:cNvGrpSpPr/>
              <p:nvPr/>
            </p:nvGrpSpPr>
            <p:grpSpPr>
              <a:xfrm>
                <a:off x="6046501" y="1367785"/>
                <a:ext cx="298446" cy="846986"/>
                <a:chOff x="6046501" y="1367785"/>
                <a:chExt cx="298446" cy="846986"/>
              </a:xfrm>
            </p:grpSpPr>
            <p:sp>
              <p:nvSpPr>
                <p:cNvPr id="5267" name="Google Shape;5267;p83"/>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3"/>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83"/>
              <p:cNvGrpSpPr/>
              <p:nvPr/>
            </p:nvGrpSpPr>
            <p:grpSpPr>
              <a:xfrm>
                <a:off x="5900602" y="1193063"/>
                <a:ext cx="284947" cy="182312"/>
                <a:chOff x="5900602" y="1193063"/>
                <a:chExt cx="284947" cy="182312"/>
              </a:xfrm>
            </p:grpSpPr>
            <p:sp>
              <p:nvSpPr>
                <p:cNvPr id="5270" name="Google Shape;5270;p83"/>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1" name="Google Shape;5271;p83"/>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272" name="Google Shape;5272;p83"/>
            <p:cNvGrpSpPr/>
            <p:nvPr/>
          </p:nvGrpSpPr>
          <p:grpSpPr>
            <a:xfrm>
              <a:off x="6738300" y="1193063"/>
              <a:ext cx="462153" cy="707634"/>
              <a:chOff x="6738300" y="1193063"/>
              <a:chExt cx="462153" cy="707634"/>
            </a:xfrm>
          </p:grpSpPr>
          <p:grpSp>
            <p:nvGrpSpPr>
              <p:cNvPr id="5273" name="Google Shape;5273;p83"/>
              <p:cNvGrpSpPr/>
              <p:nvPr/>
            </p:nvGrpSpPr>
            <p:grpSpPr>
              <a:xfrm>
                <a:off x="6915505" y="1193063"/>
                <a:ext cx="284947" cy="597387"/>
                <a:chOff x="6915505" y="1193063"/>
                <a:chExt cx="284947" cy="597387"/>
              </a:xfrm>
            </p:grpSpPr>
            <p:sp>
              <p:nvSpPr>
                <p:cNvPr id="5274" name="Google Shape;5274;p83"/>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5" name="Google Shape;5275;p83"/>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276" name="Google Shape;5276;p83"/>
              <p:cNvGrpSpPr/>
              <p:nvPr/>
            </p:nvGrpSpPr>
            <p:grpSpPr>
              <a:xfrm>
                <a:off x="6738300" y="1684725"/>
                <a:ext cx="230066" cy="215971"/>
                <a:chOff x="6738300" y="1684725"/>
                <a:chExt cx="230066" cy="215971"/>
              </a:xfrm>
            </p:grpSpPr>
            <p:sp>
              <p:nvSpPr>
                <p:cNvPr id="5277" name="Google Shape;5277;p83"/>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3"/>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282" name="Shape 5282"/>
        <p:cNvGrpSpPr/>
        <p:nvPr/>
      </p:nvGrpSpPr>
      <p:grpSpPr>
        <a:xfrm>
          <a:off x="0" y="0"/>
          <a:ext cx="0" cy="0"/>
          <a:chOff x="0" y="0"/>
          <a:chExt cx="0" cy="0"/>
        </a:xfrm>
      </p:grpSpPr>
      <p:grpSp>
        <p:nvGrpSpPr>
          <p:cNvPr id="5283" name="Google Shape;5283;p84"/>
          <p:cNvGrpSpPr/>
          <p:nvPr/>
        </p:nvGrpSpPr>
        <p:grpSpPr>
          <a:xfrm>
            <a:off x="821785" y="2307635"/>
            <a:ext cx="339235" cy="298186"/>
            <a:chOff x="898875" y="244725"/>
            <a:chExt cx="481800" cy="423500"/>
          </a:xfrm>
        </p:grpSpPr>
        <p:sp>
          <p:nvSpPr>
            <p:cNvPr id="5284" name="Google Shape;5284;p8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5" name="Google Shape;5285;p8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6" name="Google Shape;5286;p8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7" name="Google Shape;5287;p8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8" name="Google Shape;5288;p8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9" name="Google Shape;5289;p8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0" name="Google Shape;5290;p84"/>
          <p:cNvGrpSpPr/>
          <p:nvPr/>
        </p:nvGrpSpPr>
        <p:grpSpPr>
          <a:xfrm>
            <a:off x="1260167" y="2287103"/>
            <a:ext cx="298169" cy="339253"/>
            <a:chOff x="1529350" y="258825"/>
            <a:chExt cx="423475" cy="481825"/>
          </a:xfrm>
        </p:grpSpPr>
        <p:sp>
          <p:nvSpPr>
            <p:cNvPr id="5291" name="Google Shape;5291;p84"/>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2" name="Google Shape;5292;p84"/>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3" name="Google Shape;5293;p84"/>
          <p:cNvGrpSpPr/>
          <p:nvPr/>
        </p:nvGrpSpPr>
        <p:grpSpPr>
          <a:xfrm>
            <a:off x="2102437" y="2287102"/>
            <a:ext cx="298169" cy="339253"/>
            <a:chOff x="2707500" y="249400"/>
            <a:chExt cx="423475" cy="481825"/>
          </a:xfrm>
        </p:grpSpPr>
        <p:sp>
          <p:nvSpPr>
            <p:cNvPr id="5294" name="Google Shape;5294;p84"/>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5" name="Google Shape;5295;p84"/>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6" name="Google Shape;5296;p84"/>
          <p:cNvGrpSpPr/>
          <p:nvPr/>
        </p:nvGrpSpPr>
        <p:grpSpPr>
          <a:xfrm>
            <a:off x="2516052" y="2287428"/>
            <a:ext cx="305386" cy="338602"/>
            <a:chOff x="3300325" y="249875"/>
            <a:chExt cx="433725" cy="480900"/>
          </a:xfrm>
        </p:grpSpPr>
        <p:sp>
          <p:nvSpPr>
            <p:cNvPr id="5297" name="Google Shape;5297;p84"/>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8" name="Google Shape;5298;p84"/>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9" name="Google Shape;5299;p84"/>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0" name="Google Shape;5300;p84"/>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1" name="Google Shape;5301;p84"/>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2" name="Google Shape;5302;p84"/>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3" name="Google Shape;5303;p84"/>
          <p:cNvGrpSpPr/>
          <p:nvPr/>
        </p:nvGrpSpPr>
        <p:grpSpPr>
          <a:xfrm>
            <a:off x="1653142" y="2367273"/>
            <a:ext cx="340890" cy="178912"/>
            <a:chOff x="2084325" y="363300"/>
            <a:chExt cx="484150" cy="254100"/>
          </a:xfrm>
        </p:grpSpPr>
        <p:sp>
          <p:nvSpPr>
            <p:cNvPr id="5304" name="Google Shape;5304;p84"/>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5" name="Google Shape;5305;p84"/>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6" name="Google Shape;5306;p84"/>
          <p:cNvGrpSpPr/>
          <p:nvPr/>
        </p:nvGrpSpPr>
        <p:grpSpPr>
          <a:xfrm>
            <a:off x="2905137" y="2287349"/>
            <a:ext cx="352349" cy="338760"/>
            <a:chOff x="3854700" y="249750"/>
            <a:chExt cx="500425" cy="481125"/>
          </a:xfrm>
        </p:grpSpPr>
        <p:sp>
          <p:nvSpPr>
            <p:cNvPr id="5307" name="Google Shape;5307;p84"/>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8" name="Google Shape;5308;p84"/>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9" name="Google Shape;5309;p84"/>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0" name="Google Shape;5310;p84"/>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1" name="Google Shape;5311;p84"/>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2" name="Google Shape;5312;p84"/>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3" name="Google Shape;5313;p84"/>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4" name="Google Shape;5314;p84"/>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5" name="Google Shape;5315;p84"/>
          <p:cNvGrpSpPr/>
          <p:nvPr/>
        </p:nvGrpSpPr>
        <p:grpSpPr>
          <a:xfrm>
            <a:off x="3323126" y="2287349"/>
            <a:ext cx="352349" cy="338760"/>
            <a:chOff x="4447550" y="249750"/>
            <a:chExt cx="500425" cy="481125"/>
          </a:xfrm>
        </p:grpSpPr>
        <p:sp>
          <p:nvSpPr>
            <p:cNvPr id="5316" name="Google Shape;5316;p84"/>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7" name="Google Shape;5317;p84"/>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8" name="Google Shape;5318;p84"/>
          <p:cNvGrpSpPr/>
          <p:nvPr/>
        </p:nvGrpSpPr>
        <p:grpSpPr>
          <a:xfrm>
            <a:off x="3752328" y="2287102"/>
            <a:ext cx="339253" cy="339253"/>
            <a:chOff x="5049725" y="249400"/>
            <a:chExt cx="481825" cy="481825"/>
          </a:xfrm>
        </p:grpSpPr>
        <p:sp>
          <p:nvSpPr>
            <p:cNvPr id="5319" name="Google Shape;5319;p84"/>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0" name="Google Shape;5320;p84"/>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1" name="Google Shape;5321;p84"/>
          <p:cNvGrpSpPr/>
          <p:nvPr/>
        </p:nvGrpSpPr>
        <p:grpSpPr>
          <a:xfrm>
            <a:off x="4166269" y="2287102"/>
            <a:ext cx="339253" cy="339253"/>
            <a:chOff x="5660400" y="238125"/>
            <a:chExt cx="481825" cy="481825"/>
          </a:xfrm>
        </p:grpSpPr>
        <p:sp>
          <p:nvSpPr>
            <p:cNvPr id="5322" name="Google Shape;5322;p84"/>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3" name="Google Shape;5323;p84"/>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4" name="Google Shape;5324;p84"/>
          <p:cNvGrpSpPr/>
          <p:nvPr/>
        </p:nvGrpSpPr>
        <p:grpSpPr>
          <a:xfrm>
            <a:off x="4582955" y="2287102"/>
            <a:ext cx="339253" cy="339253"/>
            <a:chOff x="6235400" y="249400"/>
            <a:chExt cx="481825" cy="481825"/>
          </a:xfrm>
        </p:grpSpPr>
        <p:sp>
          <p:nvSpPr>
            <p:cNvPr id="5325" name="Google Shape;5325;p84"/>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6" name="Google Shape;5326;p84"/>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7" name="Google Shape;5327;p84"/>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8" name="Google Shape;5328;p84"/>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9" name="Google Shape;5329;p84"/>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0" name="Google Shape;5330;p84"/>
          <p:cNvGrpSpPr/>
          <p:nvPr/>
        </p:nvGrpSpPr>
        <p:grpSpPr>
          <a:xfrm>
            <a:off x="821301" y="2731810"/>
            <a:ext cx="340204" cy="298116"/>
            <a:chOff x="899850" y="871450"/>
            <a:chExt cx="483175" cy="423400"/>
          </a:xfrm>
        </p:grpSpPr>
        <p:sp>
          <p:nvSpPr>
            <p:cNvPr id="5331" name="Google Shape;5331;p84"/>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2" name="Google Shape;5332;p84"/>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3" name="Google Shape;5333;p84"/>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4" name="Google Shape;5334;p84"/>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35" name="Google Shape;5335;p84"/>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36" name="Google Shape;5336;p84"/>
          <p:cNvGrpSpPr/>
          <p:nvPr/>
        </p:nvGrpSpPr>
        <p:grpSpPr>
          <a:xfrm>
            <a:off x="1653301" y="2711232"/>
            <a:ext cx="340573" cy="339271"/>
            <a:chOff x="2085450" y="842250"/>
            <a:chExt cx="483700" cy="481850"/>
          </a:xfrm>
        </p:grpSpPr>
        <p:sp>
          <p:nvSpPr>
            <p:cNvPr id="5337" name="Google Shape;5337;p84"/>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8" name="Google Shape;5338;p84"/>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9" name="Google Shape;5339;p84"/>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0" name="Google Shape;5340;p84"/>
          <p:cNvGrpSpPr/>
          <p:nvPr/>
        </p:nvGrpSpPr>
        <p:grpSpPr>
          <a:xfrm>
            <a:off x="2081868" y="2711241"/>
            <a:ext cx="339306" cy="339253"/>
            <a:chOff x="2685825" y="840375"/>
            <a:chExt cx="481900" cy="481825"/>
          </a:xfrm>
        </p:grpSpPr>
        <p:sp>
          <p:nvSpPr>
            <p:cNvPr id="5341" name="Google Shape;5341;p84"/>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2" name="Google Shape;5342;p84"/>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3" name="Google Shape;5343;p84"/>
          <p:cNvGrpSpPr/>
          <p:nvPr/>
        </p:nvGrpSpPr>
        <p:grpSpPr>
          <a:xfrm>
            <a:off x="2493529" y="2710924"/>
            <a:ext cx="350431" cy="339887"/>
            <a:chOff x="3270675" y="841800"/>
            <a:chExt cx="497700" cy="482725"/>
          </a:xfrm>
        </p:grpSpPr>
        <p:sp>
          <p:nvSpPr>
            <p:cNvPr id="5344" name="Google Shape;5344;p84"/>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5" name="Google Shape;5345;p84"/>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6" name="Google Shape;5346;p84"/>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47" name="Google Shape;5347;p84"/>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48" name="Google Shape;5348;p84"/>
          <p:cNvGrpSpPr/>
          <p:nvPr/>
        </p:nvGrpSpPr>
        <p:grpSpPr>
          <a:xfrm>
            <a:off x="3329675" y="2731783"/>
            <a:ext cx="339253" cy="298169"/>
            <a:chOff x="4467200" y="877100"/>
            <a:chExt cx="481825" cy="423475"/>
          </a:xfrm>
        </p:grpSpPr>
        <p:sp>
          <p:nvSpPr>
            <p:cNvPr id="5349" name="Google Shape;5349;p84"/>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0" name="Google Shape;5350;p84"/>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1" name="Google Shape;5351;p84"/>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2" name="Google Shape;5352;p84"/>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3" name="Google Shape;5353;p84"/>
          <p:cNvGrpSpPr/>
          <p:nvPr/>
        </p:nvGrpSpPr>
        <p:grpSpPr>
          <a:xfrm>
            <a:off x="3744565" y="2711232"/>
            <a:ext cx="354778" cy="339271"/>
            <a:chOff x="5045500" y="842250"/>
            <a:chExt cx="503875" cy="481850"/>
          </a:xfrm>
        </p:grpSpPr>
        <p:sp>
          <p:nvSpPr>
            <p:cNvPr id="5354" name="Google Shape;5354;p84"/>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5" name="Google Shape;5355;p84"/>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6" name="Google Shape;5356;p84"/>
          <p:cNvGrpSpPr/>
          <p:nvPr/>
        </p:nvGrpSpPr>
        <p:grpSpPr>
          <a:xfrm>
            <a:off x="4167413" y="2737451"/>
            <a:ext cx="336965" cy="286833"/>
            <a:chOff x="5645200" y="879425"/>
            <a:chExt cx="478575" cy="407375"/>
          </a:xfrm>
        </p:grpSpPr>
        <p:sp>
          <p:nvSpPr>
            <p:cNvPr id="5357" name="Google Shape;5357;p84"/>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8" name="Google Shape;5358;p84"/>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9" name="Google Shape;5359;p84"/>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0" name="Google Shape;5360;p84"/>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1" name="Google Shape;5361;p84"/>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2" name="Google Shape;5362;p84"/>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3" name="Google Shape;5363;p84"/>
          <p:cNvGrpSpPr/>
          <p:nvPr/>
        </p:nvGrpSpPr>
        <p:grpSpPr>
          <a:xfrm>
            <a:off x="4603488" y="2711241"/>
            <a:ext cx="298186" cy="339253"/>
            <a:chOff x="6264525" y="842250"/>
            <a:chExt cx="423500" cy="481825"/>
          </a:xfrm>
        </p:grpSpPr>
        <p:sp>
          <p:nvSpPr>
            <p:cNvPr id="5364" name="Google Shape;5364;p84"/>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5" name="Google Shape;5365;p84"/>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6" name="Google Shape;5366;p84"/>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7" name="Google Shape;5367;p84"/>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8" name="Google Shape;5368;p84"/>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9" name="Google Shape;5369;p84"/>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0" name="Google Shape;5370;p84"/>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1" name="Google Shape;5371;p84"/>
          <p:cNvGrpSpPr/>
          <p:nvPr/>
        </p:nvGrpSpPr>
        <p:grpSpPr>
          <a:xfrm>
            <a:off x="821776" y="3125895"/>
            <a:ext cx="339253" cy="339253"/>
            <a:chOff x="900750" y="1436075"/>
            <a:chExt cx="481825" cy="481825"/>
          </a:xfrm>
        </p:grpSpPr>
        <p:sp>
          <p:nvSpPr>
            <p:cNvPr id="5372" name="Google Shape;5372;p84"/>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3" name="Google Shape;5373;p84"/>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4" name="Google Shape;5374;p84"/>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5" name="Google Shape;5375;p84"/>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6" name="Google Shape;5376;p84"/>
          <p:cNvGrpSpPr/>
          <p:nvPr/>
        </p:nvGrpSpPr>
        <p:grpSpPr>
          <a:xfrm>
            <a:off x="1239624" y="3186183"/>
            <a:ext cx="339253" cy="218676"/>
            <a:chOff x="1492675" y="1520750"/>
            <a:chExt cx="481825" cy="310575"/>
          </a:xfrm>
        </p:grpSpPr>
        <p:sp>
          <p:nvSpPr>
            <p:cNvPr id="5377" name="Google Shape;5377;p84"/>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8" name="Google Shape;5378;p84"/>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9" name="Google Shape;5379;p84"/>
          <p:cNvGrpSpPr/>
          <p:nvPr/>
        </p:nvGrpSpPr>
        <p:grpSpPr>
          <a:xfrm>
            <a:off x="1647421" y="3125877"/>
            <a:ext cx="352332" cy="339288"/>
            <a:chOff x="2071000" y="1435025"/>
            <a:chExt cx="500400" cy="481875"/>
          </a:xfrm>
        </p:grpSpPr>
        <p:sp>
          <p:nvSpPr>
            <p:cNvPr id="5380" name="Google Shape;5380;p84"/>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1" name="Google Shape;5381;p84"/>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2" name="Google Shape;5382;p84"/>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3" name="Google Shape;5383;p84"/>
          <p:cNvGrpSpPr/>
          <p:nvPr/>
        </p:nvGrpSpPr>
        <p:grpSpPr>
          <a:xfrm>
            <a:off x="2075584" y="3146709"/>
            <a:ext cx="351874" cy="297623"/>
            <a:chOff x="2678350" y="1464650"/>
            <a:chExt cx="499750" cy="422700"/>
          </a:xfrm>
        </p:grpSpPr>
        <p:sp>
          <p:nvSpPr>
            <p:cNvPr id="5384" name="Google Shape;5384;p84"/>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5" name="Google Shape;5385;p84"/>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6" name="Google Shape;5386;p84"/>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7" name="Google Shape;5387;p84"/>
          <p:cNvGrpSpPr/>
          <p:nvPr/>
        </p:nvGrpSpPr>
        <p:grpSpPr>
          <a:xfrm>
            <a:off x="2499118" y="3125895"/>
            <a:ext cx="339253" cy="339253"/>
            <a:chOff x="3271200" y="1435075"/>
            <a:chExt cx="481825" cy="481825"/>
          </a:xfrm>
        </p:grpSpPr>
        <p:sp>
          <p:nvSpPr>
            <p:cNvPr id="5388" name="Google Shape;5388;p84"/>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9" name="Google Shape;5389;p84"/>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0" name="Google Shape;5390;p84"/>
          <p:cNvGrpSpPr/>
          <p:nvPr/>
        </p:nvGrpSpPr>
        <p:grpSpPr>
          <a:xfrm>
            <a:off x="2909591" y="3125877"/>
            <a:ext cx="343442" cy="339288"/>
            <a:chOff x="3858100" y="1435075"/>
            <a:chExt cx="487775" cy="481875"/>
          </a:xfrm>
        </p:grpSpPr>
        <p:sp>
          <p:nvSpPr>
            <p:cNvPr id="5391" name="Google Shape;5391;p84"/>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2" name="Google Shape;5392;p84"/>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3" name="Google Shape;5393;p84"/>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4" name="Google Shape;5394;p84"/>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5" name="Google Shape;5395;p84"/>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96" name="Google Shape;5396;p84"/>
          <p:cNvGrpSpPr/>
          <p:nvPr/>
        </p:nvGrpSpPr>
        <p:grpSpPr>
          <a:xfrm>
            <a:off x="3329674" y="3125895"/>
            <a:ext cx="339253" cy="339253"/>
            <a:chOff x="4456875" y="1435075"/>
            <a:chExt cx="481825" cy="481825"/>
          </a:xfrm>
        </p:grpSpPr>
        <p:sp>
          <p:nvSpPr>
            <p:cNvPr id="5397" name="Google Shape;5397;p84"/>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8" name="Google Shape;5398;p84"/>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9" name="Google Shape;5399;p84"/>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0" name="Google Shape;5400;p84"/>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1" name="Google Shape;5401;p84"/>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2" name="Google Shape;5402;p84"/>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3" name="Google Shape;5403;p84"/>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4" name="Google Shape;5404;p84"/>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5" name="Google Shape;5405;p84"/>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6" name="Google Shape;5406;p84"/>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7" name="Google Shape;5407;p84"/>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8" name="Google Shape;5408;p84"/>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9" name="Google Shape;5409;p84"/>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0" name="Google Shape;5410;p84"/>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1" name="Google Shape;5411;p84"/>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2" name="Google Shape;5412;p84"/>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3" name="Google Shape;5413;p84"/>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4" name="Google Shape;5414;p84"/>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5" name="Google Shape;5415;p84"/>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6" name="Google Shape;5416;p84"/>
          <p:cNvGrpSpPr/>
          <p:nvPr/>
        </p:nvGrpSpPr>
        <p:grpSpPr>
          <a:xfrm>
            <a:off x="3750665" y="3125886"/>
            <a:ext cx="342580" cy="339271"/>
            <a:chOff x="5049725" y="1435050"/>
            <a:chExt cx="486550" cy="481850"/>
          </a:xfrm>
        </p:grpSpPr>
        <p:sp>
          <p:nvSpPr>
            <p:cNvPr id="5417" name="Google Shape;5417;p84"/>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8" name="Google Shape;5418;p84"/>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9" name="Google Shape;5419;p84"/>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0" name="Google Shape;5420;p84"/>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1" name="Google Shape;5421;p84"/>
          <p:cNvGrpSpPr/>
          <p:nvPr/>
        </p:nvGrpSpPr>
        <p:grpSpPr>
          <a:xfrm>
            <a:off x="4166216" y="3125895"/>
            <a:ext cx="339359" cy="339253"/>
            <a:chOff x="5642475" y="1435075"/>
            <a:chExt cx="481975" cy="481825"/>
          </a:xfrm>
        </p:grpSpPr>
        <p:sp>
          <p:nvSpPr>
            <p:cNvPr id="5422" name="Google Shape;5422;p84"/>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3" name="Google Shape;5423;p84"/>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4" name="Google Shape;5424;p84"/>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5" name="Google Shape;5425;p84"/>
          <p:cNvGrpSpPr/>
          <p:nvPr/>
        </p:nvGrpSpPr>
        <p:grpSpPr>
          <a:xfrm>
            <a:off x="4580702" y="3125886"/>
            <a:ext cx="343759" cy="339271"/>
            <a:chOff x="6232000" y="1435050"/>
            <a:chExt cx="488225" cy="481850"/>
          </a:xfrm>
        </p:grpSpPr>
        <p:sp>
          <p:nvSpPr>
            <p:cNvPr id="5426" name="Google Shape;5426;p84"/>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7" name="Google Shape;5427;p84"/>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8" name="Google Shape;5428;p84"/>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9" name="Google Shape;5429;p84"/>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0" name="Google Shape;5430;p84"/>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1" name="Google Shape;5431;p84"/>
          <p:cNvGrpSpPr/>
          <p:nvPr/>
        </p:nvGrpSpPr>
        <p:grpSpPr>
          <a:xfrm>
            <a:off x="841438" y="3539545"/>
            <a:ext cx="299929" cy="337792"/>
            <a:chOff x="924450" y="2028975"/>
            <a:chExt cx="425975" cy="479750"/>
          </a:xfrm>
        </p:grpSpPr>
        <p:sp>
          <p:nvSpPr>
            <p:cNvPr id="5432" name="Google Shape;5432;p84"/>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3" name="Google Shape;5433;p84"/>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4" name="Google Shape;5434;p84"/>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5" name="Google Shape;5435;p84"/>
          <p:cNvGrpSpPr/>
          <p:nvPr/>
        </p:nvGrpSpPr>
        <p:grpSpPr>
          <a:xfrm>
            <a:off x="1653934" y="3559347"/>
            <a:ext cx="339306" cy="298186"/>
            <a:chOff x="2085450" y="2057100"/>
            <a:chExt cx="481900" cy="423500"/>
          </a:xfrm>
        </p:grpSpPr>
        <p:sp>
          <p:nvSpPr>
            <p:cNvPr id="5436" name="Google Shape;5436;p84"/>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7" name="Google Shape;5437;p84"/>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8" name="Google Shape;5438;p84"/>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9" name="Google Shape;5439;p84"/>
          <p:cNvGrpSpPr/>
          <p:nvPr/>
        </p:nvGrpSpPr>
        <p:grpSpPr>
          <a:xfrm>
            <a:off x="2081868" y="3582592"/>
            <a:ext cx="339306" cy="251698"/>
            <a:chOff x="2678275" y="2090100"/>
            <a:chExt cx="481900" cy="357475"/>
          </a:xfrm>
        </p:grpSpPr>
        <p:sp>
          <p:nvSpPr>
            <p:cNvPr id="5440" name="Google Shape;5440;p84"/>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1" name="Google Shape;5441;p84"/>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2" name="Google Shape;5442;p84"/>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3" name="Google Shape;5443;p84"/>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4" name="Google Shape;5444;p84"/>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5" name="Google Shape;5445;p84"/>
          <p:cNvGrpSpPr/>
          <p:nvPr/>
        </p:nvGrpSpPr>
        <p:grpSpPr>
          <a:xfrm>
            <a:off x="2559072" y="3594790"/>
            <a:ext cx="219345" cy="227301"/>
            <a:chOff x="3357325" y="2093500"/>
            <a:chExt cx="311525" cy="322825"/>
          </a:xfrm>
        </p:grpSpPr>
        <p:sp>
          <p:nvSpPr>
            <p:cNvPr id="5446" name="Google Shape;5446;p84"/>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7" name="Google Shape;5447;p84"/>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8" name="Google Shape;5448;p84"/>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49" name="Google Shape;5449;p84"/>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50" name="Google Shape;5450;p84"/>
          <p:cNvGrpSpPr/>
          <p:nvPr/>
        </p:nvGrpSpPr>
        <p:grpSpPr>
          <a:xfrm>
            <a:off x="3353262" y="3538814"/>
            <a:ext cx="292078" cy="339253"/>
            <a:chOff x="4492800" y="2027925"/>
            <a:chExt cx="414825" cy="481825"/>
          </a:xfrm>
        </p:grpSpPr>
        <p:sp>
          <p:nvSpPr>
            <p:cNvPr id="5451" name="Google Shape;5451;p84"/>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2" name="Google Shape;5452;p84"/>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3" name="Google Shape;5453;p84"/>
          <p:cNvGrpSpPr/>
          <p:nvPr/>
        </p:nvGrpSpPr>
        <p:grpSpPr>
          <a:xfrm>
            <a:off x="3752354" y="3538805"/>
            <a:ext cx="339200" cy="339271"/>
            <a:chOff x="5049725" y="2027900"/>
            <a:chExt cx="481750" cy="481850"/>
          </a:xfrm>
        </p:grpSpPr>
        <p:sp>
          <p:nvSpPr>
            <p:cNvPr id="5454" name="Google Shape;5454;p84"/>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5" name="Google Shape;5455;p84"/>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6" name="Google Shape;5456;p84"/>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7" name="Google Shape;5457;p84"/>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8" name="Google Shape;5458;p84"/>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9" name="Google Shape;5459;p84"/>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0" name="Google Shape;5460;p84"/>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1" name="Google Shape;5461;p84"/>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2" name="Google Shape;5462;p84"/>
          <p:cNvGrpSpPr/>
          <p:nvPr/>
        </p:nvGrpSpPr>
        <p:grpSpPr>
          <a:xfrm>
            <a:off x="4225950" y="3538893"/>
            <a:ext cx="219890" cy="339095"/>
            <a:chOff x="5726350" y="2028150"/>
            <a:chExt cx="312300" cy="481600"/>
          </a:xfrm>
        </p:grpSpPr>
        <p:sp>
          <p:nvSpPr>
            <p:cNvPr id="5463" name="Google Shape;5463;p84"/>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4" name="Google Shape;5464;p84"/>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5" name="Google Shape;5465;p84"/>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6" name="Google Shape;5466;p84"/>
          <p:cNvGrpSpPr/>
          <p:nvPr/>
        </p:nvGrpSpPr>
        <p:grpSpPr>
          <a:xfrm>
            <a:off x="4586141" y="3542000"/>
            <a:ext cx="332881" cy="332881"/>
            <a:chOff x="6239925" y="2032450"/>
            <a:chExt cx="472775" cy="472775"/>
          </a:xfrm>
        </p:grpSpPr>
        <p:sp>
          <p:nvSpPr>
            <p:cNvPr id="5467" name="Google Shape;5467;p84"/>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8" name="Google Shape;5468;p84"/>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9" name="Google Shape;5469;p84"/>
          <p:cNvGrpSpPr/>
          <p:nvPr/>
        </p:nvGrpSpPr>
        <p:grpSpPr>
          <a:xfrm>
            <a:off x="5035233" y="2364092"/>
            <a:ext cx="334641" cy="185425"/>
            <a:chOff x="903075" y="2730000"/>
            <a:chExt cx="475275" cy="263350"/>
          </a:xfrm>
        </p:grpSpPr>
        <p:sp>
          <p:nvSpPr>
            <p:cNvPr id="5470" name="Google Shape;5470;p84"/>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1" name="Google Shape;5471;p84"/>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2" name="Google Shape;5472;p84"/>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3" name="Google Shape;5473;p84"/>
          <p:cNvGrpSpPr/>
          <p:nvPr/>
        </p:nvGrpSpPr>
        <p:grpSpPr>
          <a:xfrm>
            <a:off x="1239624" y="3538814"/>
            <a:ext cx="339253" cy="339253"/>
            <a:chOff x="1492675" y="2027925"/>
            <a:chExt cx="481825" cy="481825"/>
          </a:xfrm>
        </p:grpSpPr>
        <p:sp>
          <p:nvSpPr>
            <p:cNvPr id="5474" name="Google Shape;5474;p84"/>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5" name="Google Shape;5475;p84"/>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6" name="Google Shape;5476;p84"/>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7" name="Google Shape;5477;p84"/>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8" name="Google Shape;5478;p84"/>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9" name="Google Shape;5479;p84"/>
          <p:cNvGrpSpPr/>
          <p:nvPr/>
        </p:nvGrpSpPr>
        <p:grpSpPr>
          <a:xfrm>
            <a:off x="5466000" y="2287178"/>
            <a:ext cx="339253" cy="339253"/>
            <a:chOff x="1492675" y="2620775"/>
            <a:chExt cx="481825" cy="481825"/>
          </a:xfrm>
        </p:grpSpPr>
        <p:sp>
          <p:nvSpPr>
            <p:cNvPr id="5480" name="Google Shape;5480;p84"/>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1" name="Google Shape;5481;p84"/>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82" name="Google Shape;5482;p84"/>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83" name="Google Shape;5483;p84"/>
          <p:cNvGrpSpPr/>
          <p:nvPr/>
        </p:nvGrpSpPr>
        <p:grpSpPr>
          <a:xfrm>
            <a:off x="6289754" y="2303161"/>
            <a:ext cx="333585" cy="307287"/>
            <a:chOff x="2682350" y="2643425"/>
            <a:chExt cx="473775" cy="436425"/>
          </a:xfrm>
        </p:grpSpPr>
        <p:sp>
          <p:nvSpPr>
            <p:cNvPr id="5484" name="Google Shape;5484;p84"/>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5" name="Google Shape;5485;p84"/>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6" name="Google Shape;5486;p84"/>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7" name="Google Shape;5487;p84"/>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8" name="Google Shape;5488;p84"/>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9" name="Google Shape;5489;p84"/>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0" name="Google Shape;5490;p84"/>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1" name="Google Shape;5491;p84"/>
          <p:cNvGrpSpPr/>
          <p:nvPr/>
        </p:nvGrpSpPr>
        <p:grpSpPr>
          <a:xfrm>
            <a:off x="6755243" y="2287178"/>
            <a:ext cx="238531" cy="339253"/>
            <a:chOff x="3342725" y="2620775"/>
            <a:chExt cx="338775" cy="481825"/>
          </a:xfrm>
        </p:grpSpPr>
        <p:sp>
          <p:nvSpPr>
            <p:cNvPr id="5492" name="Google Shape;5492;p84"/>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3" name="Google Shape;5493;p84"/>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4" name="Google Shape;5494;p84"/>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5" name="Google Shape;5495;p84"/>
          <p:cNvGrpSpPr/>
          <p:nvPr/>
        </p:nvGrpSpPr>
        <p:grpSpPr>
          <a:xfrm>
            <a:off x="7148994" y="2287178"/>
            <a:ext cx="278296" cy="339253"/>
            <a:chOff x="3907325" y="2620775"/>
            <a:chExt cx="395250" cy="481825"/>
          </a:xfrm>
        </p:grpSpPr>
        <p:sp>
          <p:nvSpPr>
            <p:cNvPr id="5496" name="Google Shape;5496;p84"/>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7" name="Google Shape;5497;p84"/>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8" name="Google Shape;5498;p84"/>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9" name="Google Shape;5499;p84"/>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0" name="Google Shape;5500;p84"/>
          <p:cNvGrpSpPr/>
          <p:nvPr/>
        </p:nvGrpSpPr>
        <p:grpSpPr>
          <a:xfrm>
            <a:off x="7542181" y="2297783"/>
            <a:ext cx="339253" cy="318042"/>
            <a:chOff x="4456875" y="2635825"/>
            <a:chExt cx="481825" cy="451700"/>
          </a:xfrm>
        </p:grpSpPr>
        <p:sp>
          <p:nvSpPr>
            <p:cNvPr id="5501" name="Google Shape;5501;p84"/>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2" name="Google Shape;5502;p84"/>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84"/>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4" name="Google Shape;5504;p84"/>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5" name="Google Shape;5505;p84"/>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6" name="Google Shape;5506;p84"/>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7" name="Google Shape;5507;p84"/>
          <p:cNvGrpSpPr/>
          <p:nvPr/>
        </p:nvGrpSpPr>
        <p:grpSpPr>
          <a:xfrm>
            <a:off x="7967105" y="2297783"/>
            <a:ext cx="339253" cy="318042"/>
            <a:chOff x="5049725" y="2635825"/>
            <a:chExt cx="481825" cy="451700"/>
          </a:xfrm>
        </p:grpSpPr>
        <p:sp>
          <p:nvSpPr>
            <p:cNvPr id="5508" name="Google Shape;5508;p84"/>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9" name="Google Shape;5509;p84"/>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0" name="Google Shape;5510;p84"/>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1" name="Google Shape;5511;p84"/>
          <p:cNvGrpSpPr/>
          <p:nvPr/>
        </p:nvGrpSpPr>
        <p:grpSpPr>
          <a:xfrm>
            <a:off x="2211475" y="3952243"/>
            <a:ext cx="338566" cy="338373"/>
            <a:chOff x="5643000" y="2621375"/>
            <a:chExt cx="480850" cy="480575"/>
          </a:xfrm>
        </p:grpSpPr>
        <p:sp>
          <p:nvSpPr>
            <p:cNvPr id="5512" name="Google Shape;5512;p84"/>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3" name="Google Shape;5513;p84"/>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4" name="Google Shape;5514;p84"/>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5" name="Google Shape;5515;p84"/>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6" name="Google Shape;5516;p84"/>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7" name="Google Shape;5517;p84"/>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8" name="Google Shape;5518;p84"/>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9" name="Google Shape;5519;p84"/>
          <p:cNvGrpSpPr/>
          <p:nvPr/>
        </p:nvGrpSpPr>
        <p:grpSpPr>
          <a:xfrm>
            <a:off x="4032695" y="3951803"/>
            <a:ext cx="339359" cy="339253"/>
            <a:chOff x="6235250" y="2620775"/>
            <a:chExt cx="481975" cy="481825"/>
          </a:xfrm>
        </p:grpSpPr>
        <p:sp>
          <p:nvSpPr>
            <p:cNvPr id="5520" name="Google Shape;5520;p84"/>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1" name="Google Shape;5521;p84"/>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2" name="Google Shape;5522;p84"/>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3" name="Google Shape;5523;p84"/>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4" name="Google Shape;5524;p84"/>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25" name="Google Shape;5525;p84"/>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26" name="Google Shape;5526;p84"/>
          <p:cNvGrpSpPr/>
          <p:nvPr/>
        </p:nvGrpSpPr>
        <p:grpSpPr>
          <a:xfrm>
            <a:off x="5465078" y="2711317"/>
            <a:ext cx="341101" cy="339253"/>
            <a:chOff x="1535000" y="3223325"/>
            <a:chExt cx="484450" cy="481825"/>
          </a:xfrm>
        </p:grpSpPr>
        <p:sp>
          <p:nvSpPr>
            <p:cNvPr id="5527" name="Google Shape;5527;p84"/>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8" name="Google Shape;5528;p84"/>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9" name="Google Shape;5529;p84"/>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0" name="Google Shape;5530;p84"/>
          <p:cNvGrpSpPr/>
          <p:nvPr/>
        </p:nvGrpSpPr>
        <p:grpSpPr>
          <a:xfrm>
            <a:off x="5872645" y="2746618"/>
            <a:ext cx="339253" cy="268649"/>
            <a:chOff x="2085525" y="3263750"/>
            <a:chExt cx="481825" cy="381550"/>
          </a:xfrm>
        </p:grpSpPr>
        <p:sp>
          <p:nvSpPr>
            <p:cNvPr id="5531" name="Google Shape;5531;p84"/>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2" name="Google Shape;5532;p84"/>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33" name="Google Shape;5533;p84"/>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34" name="Google Shape;5534;p84"/>
          <p:cNvGrpSpPr/>
          <p:nvPr/>
        </p:nvGrpSpPr>
        <p:grpSpPr>
          <a:xfrm>
            <a:off x="6704407" y="2711308"/>
            <a:ext cx="340204" cy="339271"/>
            <a:chOff x="3270450" y="3213625"/>
            <a:chExt cx="483175" cy="481850"/>
          </a:xfrm>
        </p:grpSpPr>
        <p:sp>
          <p:nvSpPr>
            <p:cNvPr id="5535" name="Google Shape;5535;p84"/>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6" name="Google Shape;5536;p84"/>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7" name="Google Shape;5537;p84"/>
          <p:cNvGrpSpPr/>
          <p:nvPr/>
        </p:nvGrpSpPr>
        <p:grpSpPr>
          <a:xfrm>
            <a:off x="7203676" y="2711317"/>
            <a:ext cx="168931" cy="339253"/>
            <a:chOff x="3984950" y="3213600"/>
            <a:chExt cx="239925" cy="481825"/>
          </a:xfrm>
        </p:grpSpPr>
        <p:sp>
          <p:nvSpPr>
            <p:cNvPr id="5538" name="Google Shape;5538;p84"/>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9" name="Google Shape;5539;p84"/>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40" name="Google Shape;5540;p84"/>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1" name="Google Shape;5541;p84"/>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42" name="Google Shape;5542;p84"/>
          <p:cNvGrpSpPr/>
          <p:nvPr/>
        </p:nvGrpSpPr>
        <p:grpSpPr>
          <a:xfrm>
            <a:off x="1736111" y="3981487"/>
            <a:ext cx="355218" cy="279880"/>
            <a:chOff x="5629975" y="3255775"/>
            <a:chExt cx="504500" cy="397500"/>
          </a:xfrm>
        </p:grpSpPr>
        <p:sp>
          <p:nvSpPr>
            <p:cNvPr id="5543" name="Google Shape;5543;p84"/>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4" name="Google Shape;5544;p84"/>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5" name="Google Shape;5545;p84"/>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6" name="Google Shape;5546;p84"/>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7" name="Google Shape;5547;p84"/>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8" name="Google Shape;5548;p84"/>
          <p:cNvGrpSpPr/>
          <p:nvPr/>
        </p:nvGrpSpPr>
        <p:grpSpPr>
          <a:xfrm>
            <a:off x="3572294" y="3981593"/>
            <a:ext cx="340256" cy="279669"/>
            <a:chOff x="6234950" y="3255925"/>
            <a:chExt cx="483250" cy="397200"/>
          </a:xfrm>
        </p:grpSpPr>
        <p:sp>
          <p:nvSpPr>
            <p:cNvPr id="5549" name="Google Shape;5549;p84"/>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0" name="Google Shape;5550;p84"/>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1" name="Google Shape;5551;p84"/>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2" name="Google Shape;5552;p84"/>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3" name="Google Shape;5553;p84"/>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4" name="Google Shape;5554;p84"/>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5" name="Google Shape;5555;p84"/>
          <p:cNvGrpSpPr/>
          <p:nvPr/>
        </p:nvGrpSpPr>
        <p:grpSpPr>
          <a:xfrm>
            <a:off x="5043532" y="3125970"/>
            <a:ext cx="318042" cy="339253"/>
            <a:chOff x="914900" y="3806450"/>
            <a:chExt cx="451700" cy="481825"/>
          </a:xfrm>
        </p:grpSpPr>
        <p:sp>
          <p:nvSpPr>
            <p:cNvPr id="5556" name="Google Shape;5556;p84"/>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7" name="Google Shape;5557;p84"/>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8" name="Google Shape;5558;p84"/>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9" name="Google Shape;5559;p84"/>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84"/>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1" name="Google Shape;5561;p84"/>
          <p:cNvGrpSpPr/>
          <p:nvPr/>
        </p:nvGrpSpPr>
        <p:grpSpPr>
          <a:xfrm>
            <a:off x="5462454" y="3125785"/>
            <a:ext cx="346347" cy="339623"/>
            <a:chOff x="1490050" y="3805975"/>
            <a:chExt cx="491900" cy="482350"/>
          </a:xfrm>
        </p:grpSpPr>
        <p:sp>
          <p:nvSpPr>
            <p:cNvPr id="5562" name="Google Shape;5562;p84"/>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3" name="Google Shape;5563;p84"/>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4" name="Google Shape;5564;p84"/>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5" name="Google Shape;5565;p84"/>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6" name="Google Shape;5566;p84"/>
          <p:cNvGrpSpPr/>
          <p:nvPr/>
        </p:nvGrpSpPr>
        <p:grpSpPr>
          <a:xfrm>
            <a:off x="5886322" y="3125970"/>
            <a:ext cx="311899" cy="339253"/>
            <a:chOff x="2104275" y="3806450"/>
            <a:chExt cx="442975" cy="481825"/>
          </a:xfrm>
        </p:grpSpPr>
        <p:sp>
          <p:nvSpPr>
            <p:cNvPr id="5567" name="Google Shape;5567;p84"/>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84"/>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9" name="Google Shape;5569;p84"/>
          <p:cNvGrpSpPr/>
          <p:nvPr/>
        </p:nvGrpSpPr>
        <p:grpSpPr>
          <a:xfrm>
            <a:off x="6309839" y="3125970"/>
            <a:ext cx="293416" cy="339253"/>
            <a:chOff x="2710875" y="3806450"/>
            <a:chExt cx="416725" cy="481825"/>
          </a:xfrm>
        </p:grpSpPr>
        <p:sp>
          <p:nvSpPr>
            <p:cNvPr id="5570" name="Google Shape;5570;p84"/>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1" name="Google Shape;5571;p84"/>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2" name="Google Shape;5572;p84"/>
          <p:cNvGrpSpPr/>
          <p:nvPr/>
        </p:nvGrpSpPr>
        <p:grpSpPr>
          <a:xfrm>
            <a:off x="6704883" y="3166412"/>
            <a:ext cx="339253" cy="258369"/>
            <a:chOff x="3271200" y="3863875"/>
            <a:chExt cx="481825" cy="366950"/>
          </a:xfrm>
        </p:grpSpPr>
        <p:sp>
          <p:nvSpPr>
            <p:cNvPr id="5573" name="Google Shape;5573;p84"/>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4" name="Google Shape;5574;p84"/>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5" name="Google Shape;5575;p84"/>
          <p:cNvGrpSpPr/>
          <p:nvPr/>
        </p:nvGrpSpPr>
        <p:grpSpPr>
          <a:xfrm>
            <a:off x="7140377" y="3126199"/>
            <a:ext cx="295528" cy="338795"/>
            <a:chOff x="3895050" y="3806775"/>
            <a:chExt cx="419725" cy="481175"/>
          </a:xfrm>
        </p:grpSpPr>
        <p:sp>
          <p:nvSpPr>
            <p:cNvPr id="5576" name="Google Shape;5576;p84"/>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7" name="Google Shape;5577;p84"/>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8" name="Google Shape;5578;p84"/>
          <p:cNvGrpSpPr/>
          <p:nvPr/>
        </p:nvGrpSpPr>
        <p:grpSpPr>
          <a:xfrm>
            <a:off x="7543659" y="3125979"/>
            <a:ext cx="336296" cy="339235"/>
            <a:chOff x="4464775" y="3806475"/>
            <a:chExt cx="477625" cy="481800"/>
          </a:xfrm>
        </p:grpSpPr>
        <p:sp>
          <p:nvSpPr>
            <p:cNvPr id="5579" name="Google Shape;5579;p84"/>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0" name="Google Shape;5580;p84"/>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1" name="Google Shape;5581;p84"/>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2" name="Google Shape;5582;p84"/>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3" name="Google Shape;5583;p84"/>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4" name="Google Shape;5584;p84"/>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5" name="Google Shape;5585;p84"/>
          <p:cNvGrpSpPr/>
          <p:nvPr/>
        </p:nvGrpSpPr>
        <p:grpSpPr>
          <a:xfrm>
            <a:off x="7967105" y="3125970"/>
            <a:ext cx="339253" cy="339253"/>
            <a:chOff x="5049725" y="3806450"/>
            <a:chExt cx="481825" cy="481825"/>
          </a:xfrm>
        </p:grpSpPr>
        <p:sp>
          <p:nvSpPr>
            <p:cNvPr id="5586" name="Google Shape;5586;p84"/>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7" name="Google Shape;5587;p84"/>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8" name="Google Shape;5588;p84"/>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9" name="Google Shape;5589;p84"/>
          <p:cNvGrpSpPr/>
          <p:nvPr/>
        </p:nvGrpSpPr>
        <p:grpSpPr>
          <a:xfrm>
            <a:off x="1276714" y="3951798"/>
            <a:ext cx="339253" cy="339253"/>
            <a:chOff x="5651375" y="3806450"/>
            <a:chExt cx="481825" cy="481825"/>
          </a:xfrm>
        </p:grpSpPr>
        <p:sp>
          <p:nvSpPr>
            <p:cNvPr id="5590" name="Google Shape;5590;p84"/>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1" name="Google Shape;5591;p84"/>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2" name="Google Shape;5592;p84"/>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3" name="Google Shape;5593;p84"/>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4" name="Google Shape;5594;p84"/>
          <p:cNvGrpSpPr/>
          <p:nvPr/>
        </p:nvGrpSpPr>
        <p:grpSpPr>
          <a:xfrm>
            <a:off x="3153646" y="3953787"/>
            <a:ext cx="298503" cy="335275"/>
            <a:chOff x="6264300" y="3809300"/>
            <a:chExt cx="423950" cy="476175"/>
          </a:xfrm>
        </p:grpSpPr>
        <p:sp>
          <p:nvSpPr>
            <p:cNvPr id="5595" name="Google Shape;5595;p84"/>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6" name="Google Shape;5596;p84"/>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7" name="Google Shape;5597;p84"/>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8" name="Google Shape;5598;p84"/>
          <p:cNvGrpSpPr/>
          <p:nvPr/>
        </p:nvGrpSpPr>
        <p:grpSpPr>
          <a:xfrm>
            <a:off x="5032267" y="3538881"/>
            <a:ext cx="340573" cy="339271"/>
            <a:chOff x="898875" y="4399275"/>
            <a:chExt cx="483700" cy="481850"/>
          </a:xfrm>
        </p:grpSpPr>
        <p:sp>
          <p:nvSpPr>
            <p:cNvPr id="5599" name="Google Shape;5599;p84"/>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0" name="Google Shape;5600;p84"/>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1" name="Google Shape;5601;p84"/>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2" name="Google Shape;5602;p84"/>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3" name="Google Shape;5603;p84"/>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84"/>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5" name="Google Shape;5605;p84"/>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6" name="Google Shape;5606;p84"/>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7" name="Google Shape;5607;p84"/>
          <p:cNvGrpSpPr/>
          <p:nvPr/>
        </p:nvGrpSpPr>
        <p:grpSpPr>
          <a:xfrm>
            <a:off x="5466000" y="3554133"/>
            <a:ext cx="339253" cy="308765"/>
            <a:chOff x="1492675" y="4420975"/>
            <a:chExt cx="481825" cy="438525"/>
          </a:xfrm>
        </p:grpSpPr>
        <p:sp>
          <p:nvSpPr>
            <p:cNvPr id="5608" name="Google Shape;5608;p84"/>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9" name="Google Shape;5609;p84"/>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0" name="Google Shape;5610;p84"/>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1" name="Google Shape;5611;p84"/>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2" name="Google Shape;5612;p84"/>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3" name="Google Shape;5613;p84"/>
          <p:cNvGrpSpPr/>
          <p:nvPr/>
        </p:nvGrpSpPr>
        <p:grpSpPr>
          <a:xfrm>
            <a:off x="5870982" y="3539558"/>
            <a:ext cx="342580" cy="337915"/>
            <a:chOff x="2084100" y="4400250"/>
            <a:chExt cx="486550" cy="479925"/>
          </a:xfrm>
        </p:grpSpPr>
        <p:sp>
          <p:nvSpPr>
            <p:cNvPr id="5614" name="Google Shape;5614;p84"/>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5" name="Google Shape;5615;p84"/>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6" name="Google Shape;5616;p84"/>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7" name="Google Shape;5617;p84"/>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8" name="Google Shape;5618;p84"/>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9" name="Google Shape;5619;p84"/>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0" name="Google Shape;5620;p84"/>
          <p:cNvGrpSpPr/>
          <p:nvPr/>
        </p:nvGrpSpPr>
        <p:grpSpPr>
          <a:xfrm>
            <a:off x="6307462" y="3538907"/>
            <a:ext cx="298169" cy="339218"/>
            <a:chOff x="2707950" y="4399325"/>
            <a:chExt cx="423475" cy="481775"/>
          </a:xfrm>
        </p:grpSpPr>
        <p:sp>
          <p:nvSpPr>
            <p:cNvPr id="5621" name="Google Shape;5621;p84"/>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2" name="Google Shape;5622;p84"/>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3" name="Google Shape;5623;p84"/>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4" name="Google Shape;5624;p84"/>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5" name="Google Shape;5625;p84"/>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6" name="Google Shape;5626;p84"/>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7" name="Google Shape;5627;p84"/>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8" name="Google Shape;5628;p84"/>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9" name="Google Shape;5629;p84"/>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0" name="Google Shape;5630;p84"/>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84"/>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2" name="Google Shape;5632;p84"/>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3" name="Google Shape;5633;p84"/>
          <p:cNvGrpSpPr/>
          <p:nvPr/>
        </p:nvGrpSpPr>
        <p:grpSpPr>
          <a:xfrm>
            <a:off x="6736981" y="3538881"/>
            <a:ext cx="275057" cy="339271"/>
            <a:chOff x="3330525" y="4399275"/>
            <a:chExt cx="390650" cy="481850"/>
          </a:xfrm>
        </p:grpSpPr>
        <p:sp>
          <p:nvSpPr>
            <p:cNvPr id="5634" name="Google Shape;5634;p84"/>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5" name="Google Shape;5635;p84"/>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6" name="Google Shape;5636;p84"/>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7" name="Google Shape;5637;p84"/>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8" name="Google Shape;5638;p84"/>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9" name="Google Shape;5639;p84"/>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0" name="Google Shape;5640;p84"/>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1" name="Google Shape;5641;p84"/>
          <p:cNvGrpSpPr/>
          <p:nvPr/>
        </p:nvGrpSpPr>
        <p:grpSpPr>
          <a:xfrm>
            <a:off x="7161510" y="3538890"/>
            <a:ext cx="253265" cy="339253"/>
            <a:chOff x="3938800" y="4399275"/>
            <a:chExt cx="359700" cy="481825"/>
          </a:xfrm>
        </p:grpSpPr>
        <p:sp>
          <p:nvSpPr>
            <p:cNvPr id="5642" name="Google Shape;5642;p84"/>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3" name="Google Shape;5643;p84"/>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4" name="Google Shape;5644;p84"/>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5" name="Google Shape;5645;p84"/>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6" name="Google Shape;5646;p84"/>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7" name="Google Shape;5647;p84"/>
          <p:cNvGrpSpPr/>
          <p:nvPr/>
        </p:nvGrpSpPr>
        <p:grpSpPr>
          <a:xfrm>
            <a:off x="7632288" y="3538890"/>
            <a:ext cx="159039" cy="339253"/>
            <a:chOff x="4584850" y="4399275"/>
            <a:chExt cx="225875" cy="481825"/>
          </a:xfrm>
        </p:grpSpPr>
        <p:sp>
          <p:nvSpPr>
            <p:cNvPr id="5648" name="Google Shape;5648;p84"/>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9" name="Google Shape;5649;p84"/>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50" name="Google Shape;5650;p84"/>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51" name="Google Shape;5651;p84"/>
          <p:cNvGrpSpPr/>
          <p:nvPr/>
        </p:nvGrpSpPr>
        <p:grpSpPr>
          <a:xfrm>
            <a:off x="817316" y="3951795"/>
            <a:ext cx="339253" cy="339253"/>
            <a:chOff x="5642550" y="4399275"/>
            <a:chExt cx="481825" cy="481825"/>
          </a:xfrm>
        </p:grpSpPr>
        <p:sp>
          <p:nvSpPr>
            <p:cNvPr id="5652" name="Google Shape;5652;p84"/>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3" name="Google Shape;5653;p84"/>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4" name="Google Shape;5654;p84"/>
          <p:cNvGrpSpPr/>
          <p:nvPr/>
        </p:nvGrpSpPr>
        <p:grpSpPr>
          <a:xfrm>
            <a:off x="2670186" y="3963703"/>
            <a:ext cx="363316" cy="315437"/>
            <a:chOff x="6218300" y="4416175"/>
            <a:chExt cx="516000" cy="448000"/>
          </a:xfrm>
        </p:grpSpPr>
        <p:sp>
          <p:nvSpPr>
            <p:cNvPr id="5655" name="Google Shape;5655;p84"/>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6" name="Google Shape;5656;p84"/>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7" name="Google Shape;5657;p84"/>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8" name="Google Shape;5658;p84"/>
          <p:cNvGrpSpPr/>
          <p:nvPr/>
        </p:nvGrpSpPr>
        <p:grpSpPr>
          <a:xfrm>
            <a:off x="5870391" y="3951792"/>
            <a:ext cx="339253" cy="339253"/>
            <a:chOff x="899850" y="4992125"/>
            <a:chExt cx="481825" cy="481825"/>
          </a:xfrm>
        </p:grpSpPr>
        <p:sp>
          <p:nvSpPr>
            <p:cNvPr id="5659" name="Google Shape;5659;p84"/>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0" name="Google Shape;5660;p84"/>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1" name="Google Shape;5661;p84"/>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2" name="Google Shape;5662;p84"/>
          <p:cNvGrpSpPr/>
          <p:nvPr/>
        </p:nvGrpSpPr>
        <p:grpSpPr>
          <a:xfrm>
            <a:off x="5410993" y="3951792"/>
            <a:ext cx="339253" cy="339253"/>
            <a:chOff x="1492675" y="4992125"/>
            <a:chExt cx="481825" cy="481825"/>
          </a:xfrm>
        </p:grpSpPr>
        <p:sp>
          <p:nvSpPr>
            <p:cNvPr id="5663" name="Google Shape;5663;p8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4" name="Google Shape;5664;p8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5" name="Google Shape;5665;p84"/>
          <p:cNvGrpSpPr/>
          <p:nvPr/>
        </p:nvGrpSpPr>
        <p:grpSpPr>
          <a:xfrm>
            <a:off x="4951595" y="3951792"/>
            <a:ext cx="339253" cy="339253"/>
            <a:chOff x="2085525" y="4992125"/>
            <a:chExt cx="481825" cy="481825"/>
          </a:xfrm>
        </p:grpSpPr>
        <p:sp>
          <p:nvSpPr>
            <p:cNvPr id="5666" name="Google Shape;5666;p8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7" name="Google Shape;5667;p8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8" name="Google Shape;5668;p84"/>
          <p:cNvGrpSpPr/>
          <p:nvPr/>
        </p:nvGrpSpPr>
        <p:grpSpPr>
          <a:xfrm>
            <a:off x="6789344" y="3951792"/>
            <a:ext cx="339253" cy="339253"/>
            <a:chOff x="2678350" y="4992125"/>
            <a:chExt cx="481825" cy="481825"/>
          </a:xfrm>
        </p:grpSpPr>
        <p:sp>
          <p:nvSpPr>
            <p:cNvPr id="5669" name="Google Shape;5669;p84"/>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0" name="Google Shape;5670;p84"/>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1" name="Google Shape;5671;p84"/>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2" name="Google Shape;5672;p84"/>
          <p:cNvGrpSpPr/>
          <p:nvPr/>
        </p:nvGrpSpPr>
        <p:grpSpPr>
          <a:xfrm>
            <a:off x="4492198" y="3951792"/>
            <a:ext cx="339253" cy="339253"/>
            <a:chOff x="3271200" y="4992125"/>
            <a:chExt cx="481825" cy="481825"/>
          </a:xfrm>
        </p:grpSpPr>
        <p:sp>
          <p:nvSpPr>
            <p:cNvPr id="5673" name="Google Shape;5673;p84"/>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4" name="Google Shape;5674;p84"/>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5" name="Google Shape;5675;p84"/>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6" name="Google Shape;5676;p84"/>
          <p:cNvGrpSpPr/>
          <p:nvPr/>
        </p:nvGrpSpPr>
        <p:grpSpPr>
          <a:xfrm>
            <a:off x="6329788" y="3952813"/>
            <a:ext cx="339411" cy="337211"/>
            <a:chOff x="5049575" y="4993600"/>
            <a:chExt cx="482050" cy="478925"/>
          </a:xfrm>
        </p:grpSpPr>
        <p:sp>
          <p:nvSpPr>
            <p:cNvPr id="5677" name="Google Shape;5677;p84"/>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84"/>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9" name="Google Shape;5679;p84"/>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0" name="Google Shape;5680;p84"/>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81" name="Google Shape;5681;p84"/>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682" name="Google Shape;5682;p8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our sets of editable icons</a:t>
            </a:r>
            <a:endParaRPr/>
          </a:p>
        </p:txBody>
      </p:sp>
      <p:grpSp>
        <p:nvGrpSpPr>
          <p:cNvPr id="5683" name="Google Shape;5683;p84"/>
          <p:cNvGrpSpPr/>
          <p:nvPr/>
        </p:nvGrpSpPr>
        <p:grpSpPr>
          <a:xfrm>
            <a:off x="7248742" y="3975375"/>
            <a:ext cx="195300" cy="343772"/>
            <a:chOff x="3999225" y="4364775"/>
            <a:chExt cx="195300" cy="343772"/>
          </a:xfrm>
        </p:grpSpPr>
        <p:grpSp>
          <p:nvGrpSpPr>
            <p:cNvPr id="5684" name="Google Shape;5684;p84"/>
            <p:cNvGrpSpPr/>
            <p:nvPr/>
          </p:nvGrpSpPr>
          <p:grpSpPr>
            <a:xfrm>
              <a:off x="4048568" y="4562577"/>
              <a:ext cx="97317" cy="145970"/>
              <a:chOff x="1529575" y="2222650"/>
              <a:chExt cx="203125" cy="304675"/>
            </a:xfrm>
          </p:grpSpPr>
          <p:sp>
            <p:nvSpPr>
              <p:cNvPr id="5685" name="Google Shape;5685;p84"/>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4"/>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7" name="Google Shape;5687;p84"/>
            <p:cNvGrpSpPr/>
            <p:nvPr/>
          </p:nvGrpSpPr>
          <p:grpSpPr>
            <a:xfrm>
              <a:off x="3999225" y="4364775"/>
              <a:ext cx="195300" cy="195300"/>
              <a:chOff x="3999225" y="4364775"/>
              <a:chExt cx="195300" cy="195300"/>
            </a:xfrm>
          </p:grpSpPr>
          <p:sp>
            <p:nvSpPr>
              <p:cNvPr id="5688" name="Google Shape;5688;p84"/>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4"/>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90" name="Google Shape;5690;p84"/>
          <p:cNvGrpSpPr/>
          <p:nvPr/>
        </p:nvGrpSpPr>
        <p:grpSpPr>
          <a:xfrm>
            <a:off x="7564186" y="3991627"/>
            <a:ext cx="277088" cy="259611"/>
            <a:chOff x="4335888" y="4398114"/>
            <a:chExt cx="277088" cy="259611"/>
          </a:xfrm>
        </p:grpSpPr>
        <p:grpSp>
          <p:nvGrpSpPr>
            <p:cNvPr id="5691" name="Google Shape;5691;p84"/>
            <p:cNvGrpSpPr/>
            <p:nvPr/>
          </p:nvGrpSpPr>
          <p:grpSpPr>
            <a:xfrm>
              <a:off x="4335888" y="4462425"/>
              <a:ext cx="195300" cy="195300"/>
              <a:chOff x="4335888" y="4462425"/>
              <a:chExt cx="195300" cy="195300"/>
            </a:xfrm>
          </p:grpSpPr>
          <p:sp>
            <p:nvSpPr>
              <p:cNvPr id="5692" name="Google Shape;5692;p84"/>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4"/>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4" name="Google Shape;5694;p84"/>
            <p:cNvGrpSpPr/>
            <p:nvPr/>
          </p:nvGrpSpPr>
          <p:grpSpPr>
            <a:xfrm>
              <a:off x="4509813" y="4398114"/>
              <a:ext cx="103162" cy="103198"/>
              <a:chOff x="2277975" y="2021700"/>
              <a:chExt cx="215325" cy="215400"/>
            </a:xfrm>
          </p:grpSpPr>
          <p:sp>
            <p:nvSpPr>
              <p:cNvPr id="5695" name="Google Shape;5695;p84"/>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84"/>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97" name="Google Shape;5697;p84"/>
          <p:cNvGrpSpPr/>
          <p:nvPr/>
        </p:nvGrpSpPr>
        <p:grpSpPr>
          <a:xfrm>
            <a:off x="7961419" y="4049613"/>
            <a:ext cx="392275" cy="195300"/>
            <a:chOff x="4752588" y="4440200"/>
            <a:chExt cx="392275" cy="195300"/>
          </a:xfrm>
        </p:grpSpPr>
        <p:grpSp>
          <p:nvGrpSpPr>
            <p:cNvPr id="5698" name="Google Shape;5698;p84"/>
            <p:cNvGrpSpPr/>
            <p:nvPr/>
          </p:nvGrpSpPr>
          <p:grpSpPr>
            <a:xfrm>
              <a:off x="4950384" y="4469728"/>
              <a:ext cx="194479" cy="136244"/>
              <a:chOff x="3163375" y="2175125"/>
              <a:chExt cx="405925" cy="284375"/>
            </a:xfrm>
          </p:grpSpPr>
          <p:sp>
            <p:nvSpPr>
              <p:cNvPr id="5699" name="Google Shape;5699;p84"/>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4"/>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4"/>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2" name="Google Shape;5702;p84"/>
            <p:cNvGrpSpPr/>
            <p:nvPr/>
          </p:nvGrpSpPr>
          <p:grpSpPr>
            <a:xfrm>
              <a:off x="4752588" y="4440200"/>
              <a:ext cx="195300" cy="195300"/>
              <a:chOff x="4335888" y="4462425"/>
              <a:chExt cx="195300" cy="195300"/>
            </a:xfrm>
          </p:grpSpPr>
          <p:sp>
            <p:nvSpPr>
              <p:cNvPr id="5703" name="Google Shape;5703;p84"/>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4"/>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08" name="Shape 5708"/>
        <p:cNvGrpSpPr/>
        <p:nvPr/>
      </p:nvGrpSpPr>
      <p:grpSpPr>
        <a:xfrm>
          <a:off x="0" y="0"/>
          <a:ext cx="0" cy="0"/>
          <a:chOff x="0" y="0"/>
          <a:chExt cx="0" cy="0"/>
        </a:xfrm>
      </p:grpSpPr>
      <p:grpSp>
        <p:nvGrpSpPr>
          <p:cNvPr id="5709" name="Google Shape;5709;p85"/>
          <p:cNvGrpSpPr/>
          <p:nvPr/>
        </p:nvGrpSpPr>
        <p:grpSpPr>
          <a:xfrm>
            <a:off x="856199" y="1311179"/>
            <a:ext cx="322099" cy="370529"/>
            <a:chOff x="-42971725" y="3217825"/>
            <a:chExt cx="275675" cy="317125"/>
          </a:xfrm>
        </p:grpSpPr>
        <p:sp>
          <p:nvSpPr>
            <p:cNvPr id="5710" name="Google Shape;5710;p85"/>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85"/>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85"/>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3" name="Google Shape;5713;p85"/>
          <p:cNvGrpSpPr/>
          <p:nvPr/>
        </p:nvGrpSpPr>
        <p:grpSpPr>
          <a:xfrm>
            <a:off x="828113" y="1779835"/>
            <a:ext cx="378270" cy="337551"/>
            <a:chOff x="-42996150" y="3612600"/>
            <a:chExt cx="323750" cy="288900"/>
          </a:xfrm>
        </p:grpSpPr>
        <p:sp>
          <p:nvSpPr>
            <p:cNvPr id="5714" name="Google Shape;5714;p85"/>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85"/>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85"/>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85"/>
          <p:cNvGrpSpPr/>
          <p:nvPr/>
        </p:nvGrpSpPr>
        <p:grpSpPr>
          <a:xfrm>
            <a:off x="830874" y="2189205"/>
            <a:ext cx="372749" cy="370909"/>
            <a:chOff x="-42994575" y="3950300"/>
            <a:chExt cx="319025" cy="317450"/>
          </a:xfrm>
        </p:grpSpPr>
        <p:sp>
          <p:nvSpPr>
            <p:cNvPr id="5718" name="Google Shape;5718;p85"/>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85"/>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85"/>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1" name="Google Shape;5721;p85"/>
          <p:cNvGrpSpPr/>
          <p:nvPr/>
        </p:nvGrpSpPr>
        <p:grpSpPr>
          <a:xfrm>
            <a:off x="2984269" y="1336037"/>
            <a:ext cx="371785" cy="370879"/>
            <a:chOff x="-41111350" y="3239100"/>
            <a:chExt cx="318200" cy="317425"/>
          </a:xfrm>
        </p:grpSpPr>
        <p:sp>
          <p:nvSpPr>
            <p:cNvPr id="5722" name="Google Shape;5722;p85"/>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85"/>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85"/>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85"/>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6" name="Google Shape;5726;p85"/>
          <p:cNvGrpSpPr/>
          <p:nvPr/>
        </p:nvGrpSpPr>
        <p:grpSpPr>
          <a:xfrm>
            <a:off x="2980588" y="1771568"/>
            <a:ext cx="379146" cy="370967"/>
            <a:chOff x="-41117650" y="3605525"/>
            <a:chExt cx="324500" cy="317500"/>
          </a:xfrm>
        </p:grpSpPr>
        <p:sp>
          <p:nvSpPr>
            <p:cNvPr id="5727" name="Google Shape;5727;p85"/>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85"/>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85"/>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0" name="Google Shape;5730;p85"/>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1" name="Google Shape;5731;p85"/>
          <p:cNvGrpSpPr/>
          <p:nvPr/>
        </p:nvGrpSpPr>
        <p:grpSpPr>
          <a:xfrm>
            <a:off x="1806843" y="2663092"/>
            <a:ext cx="216271" cy="371814"/>
            <a:chOff x="-39205300" y="3220175"/>
            <a:chExt cx="185100" cy="318225"/>
          </a:xfrm>
        </p:grpSpPr>
        <p:sp>
          <p:nvSpPr>
            <p:cNvPr id="5732" name="Google Shape;5732;p85"/>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85"/>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4" name="Google Shape;5734;p85"/>
          <p:cNvGrpSpPr/>
          <p:nvPr/>
        </p:nvGrpSpPr>
        <p:grpSpPr>
          <a:xfrm>
            <a:off x="1772370" y="3123163"/>
            <a:ext cx="300016" cy="369273"/>
            <a:chOff x="-39248625" y="3588600"/>
            <a:chExt cx="256775" cy="316050"/>
          </a:xfrm>
        </p:grpSpPr>
        <p:sp>
          <p:nvSpPr>
            <p:cNvPr id="5735" name="Google Shape;5735;p85"/>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5"/>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7" name="Google Shape;5737;p85"/>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85"/>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9" name="Google Shape;5739;p85"/>
          <p:cNvGrpSpPr/>
          <p:nvPr/>
        </p:nvGrpSpPr>
        <p:grpSpPr>
          <a:xfrm>
            <a:off x="1223084" y="1311179"/>
            <a:ext cx="429504" cy="370879"/>
            <a:chOff x="-42651700" y="3217825"/>
            <a:chExt cx="367600" cy="317425"/>
          </a:xfrm>
        </p:grpSpPr>
        <p:sp>
          <p:nvSpPr>
            <p:cNvPr id="5740" name="Google Shape;5740;p85"/>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5"/>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85"/>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85"/>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4" name="Google Shape;5744;p85"/>
          <p:cNvGrpSpPr/>
          <p:nvPr/>
        </p:nvGrpSpPr>
        <p:grpSpPr>
          <a:xfrm>
            <a:off x="1258516" y="1750829"/>
            <a:ext cx="358640" cy="363226"/>
            <a:chOff x="-42617300" y="3587775"/>
            <a:chExt cx="306950" cy="310875"/>
          </a:xfrm>
        </p:grpSpPr>
        <p:sp>
          <p:nvSpPr>
            <p:cNvPr id="5745" name="Google Shape;5745;p85"/>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85"/>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7" name="Google Shape;5747;p85"/>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8" name="Google Shape;5748;p85"/>
          <p:cNvGrpSpPr/>
          <p:nvPr/>
        </p:nvGrpSpPr>
        <p:grpSpPr>
          <a:xfrm>
            <a:off x="3430343" y="1335569"/>
            <a:ext cx="376926" cy="370324"/>
            <a:chOff x="-40748275" y="3238700"/>
            <a:chExt cx="322600" cy="316950"/>
          </a:xfrm>
        </p:grpSpPr>
        <p:sp>
          <p:nvSpPr>
            <p:cNvPr id="5749" name="Google Shape;5749;p85"/>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5"/>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85"/>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85"/>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5"/>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5"/>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85"/>
          <p:cNvGrpSpPr/>
          <p:nvPr/>
        </p:nvGrpSpPr>
        <p:grpSpPr>
          <a:xfrm>
            <a:off x="3432899" y="1803553"/>
            <a:ext cx="371814" cy="338690"/>
            <a:chOff x="-40745125" y="3632900"/>
            <a:chExt cx="318225" cy="289875"/>
          </a:xfrm>
        </p:grpSpPr>
        <p:sp>
          <p:nvSpPr>
            <p:cNvPr id="5756" name="Google Shape;5756;p85"/>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5"/>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85"/>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85"/>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85"/>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85"/>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85"/>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3" name="Google Shape;5763;p85"/>
          <p:cNvGrpSpPr/>
          <p:nvPr/>
        </p:nvGrpSpPr>
        <p:grpSpPr>
          <a:xfrm>
            <a:off x="3437047" y="2214764"/>
            <a:ext cx="363518" cy="370178"/>
            <a:chOff x="-40742750" y="3972175"/>
            <a:chExt cx="311125" cy="316825"/>
          </a:xfrm>
        </p:grpSpPr>
        <p:sp>
          <p:nvSpPr>
            <p:cNvPr id="5764" name="Google Shape;5764;p85"/>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85"/>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6" name="Google Shape;5766;p85"/>
          <p:cNvGrpSpPr/>
          <p:nvPr/>
        </p:nvGrpSpPr>
        <p:grpSpPr>
          <a:xfrm>
            <a:off x="2219708" y="2664932"/>
            <a:ext cx="266892" cy="369974"/>
            <a:chOff x="-38860325" y="3221750"/>
            <a:chExt cx="228425" cy="316650"/>
          </a:xfrm>
        </p:grpSpPr>
        <p:sp>
          <p:nvSpPr>
            <p:cNvPr id="5767" name="Google Shape;5767;p85"/>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85"/>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85"/>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5"/>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1" name="Google Shape;5771;p85"/>
          <p:cNvGrpSpPr/>
          <p:nvPr/>
        </p:nvGrpSpPr>
        <p:grpSpPr>
          <a:xfrm>
            <a:off x="2170515" y="3126989"/>
            <a:ext cx="380081" cy="367111"/>
            <a:chOff x="-38905225" y="3591875"/>
            <a:chExt cx="325300" cy="314200"/>
          </a:xfrm>
        </p:grpSpPr>
        <p:sp>
          <p:nvSpPr>
            <p:cNvPr id="5772" name="Google Shape;5772;p85"/>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85"/>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5"/>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5" name="Google Shape;5775;p85"/>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6" name="Google Shape;5776;p85"/>
          <p:cNvGrpSpPr/>
          <p:nvPr/>
        </p:nvGrpSpPr>
        <p:grpSpPr>
          <a:xfrm>
            <a:off x="3977265" y="3112069"/>
            <a:ext cx="290815" cy="369740"/>
            <a:chOff x="-37370925" y="3579105"/>
            <a:chExt cx="248900" cy="316450"/>
          </a:xfrm>
        </p:grpSpPr>
        <p:sp>
          <p:nvSpPr>
            <p:cNvPr id="5777" name="Google Shape;5777;p85"/>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85"/>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9" name="Google Shape;5779;p85"/>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5"/>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1" name="Google Shape;5781;p85"/>
          <p:cNvGrpSpPr/>
          <p:nvPr/>
        </p:nvGrpSpPr>
        <p:grpSpPr>
          <a:xfrm>
            <a:off x="1670640" y="2190140"/>
            <a:ext cx="371814" cy="369974"/>
            <a:chOff x="-42259725" y="3951100"/>
            <a:chExt cx="318225" cy="316650"/>
          </a:xfrm>
        </p:grpSpPr>
        <p:sp>
          <p:nvSpPr>
            <p:cNvPr id="5782" name="Google Shape;5782;p85"/>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5"/>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4" name="Google Shape;5784;p85"/>
          <p:cNvGrpSpPr/>
          <p:nvPr/>
        </p:nvGrpSpPr>
        <p:grpSpPr>
          <a:xfrm>
            <a:off x="3869002" y="1369161"/>
            <a:ext cx="370879" cy="337755"/>
            <a:chOff x="-40378075" y="3267450"/>
            <a:chExt cx="317425" cy="289075"/>
          </a:xfrm>
        </p:grpSpPr>
        <p:sp>
          <p:nvSpPr>
            <p:cNvPr id="5785" name="Google Shape;5785;p85"/>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85"/>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5"/>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5"/>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9" name="Google Shape;5789;p85"/>
          <p:cNvGrpSpPr/>
          <p:nvPr/>
        </p:nvGrpSpPr>
        <p:grpSpPr>
          <a:xfrm>
            <a:off x="3872668" y="1770429"/>
            <a:ext cx="363548" cy="369974"/>
            <a:chOff x="-40372575" y="3604550"/>
            <a:chExt cx="311150" cy="316650"/>
          </a:xfrm>
        </p:grpSpPr>
        <p:sp>
          <p:nvSpPr>
            <p:cNvPr id="5790" name="Google Shape;5790;p85"/>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5"/>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5"/>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93" name="Google Shape;5793;p85"/>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4" name="Google Shape;5794;p85"/>
          <p:cNvGrpSpPr/>
          <p:nvPr/>
        </p:nvGrpSpPr>
        <p:grpSpPr>
          <a:xfrm>
            <a:off x="2596617" y="2663092"/>
            <a:ext cx="399038" cy="372165"/>
            <a:chOff x="-38542250" y="3220175"/>
            <a:chExt cx="341525" cy="318525"/>
          </a:xfrm>
        </p:grpSpPr>
        <p:sp>
          <p:nvSpPr>
            <p:cNvPr id="5795" name="Google Shape;5795;p85"/>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85"/>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85"/>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8" name="Google Shape;5798;p85"/>
          <p:cNvGrpSpPr/>
          <p:nvPr/>
        </p:nvGrpSpPr>
        <p:grpSpPr>
          <a:xfrm>
            <a:off x="2618549" y="3122462"/>
            <a:ext cx="369974" cy="369068"/>
            <a:chOff x="-38537400" y="3588000"/>
            <a:chExt cx="316650" cy="315875"/>
          </a:xfrm>
        </p:grpSpPr>
        <p:sp>
          <p:nvSpPr>
            <p:cNvPr id="5799" name="Google Shape;5799;p85"/>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5"/>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5"/>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85"/>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3" name="Google Shape;5803;p85"/>
          <p:cNvGrpSpPr/>
          <p:nvPr/>
        </p:nvGrpSpPr>
        <p:grpSpPr>
          <a:xfrm>
            <a:off x="2617629" y="3579991"/>
            <a:ext cx="371814" cy="369974"/>
            <a:chOff x="-38538975" y="3954250"/>
            <a:chExt cx="318225" cy="316650"/>
          </a:xfrm>
        </p:grpSpPr>
        <p:sp>
          <p:nvSpPr>
            <p:cNvPr id="5804" name="Google Shape;5804;p85"/>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85"/>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85"/>
          <p:cNvGrpSpPr/>
          <p:nvPr/>
        </p:nvGrpSpPr>
        <p:grpSpPr>
          <a:xfrm>
            <a:off x="3934941" y="3574918"/>
            <a:ext cx="375465" cy="371814"/>
            <a:chOff x="-37385100" y="3949908"/>
            <a:chExt cx="321350" cy="318225"/>
          </a:xfrm>
        </p:grpSpPr>
        <p:sp>
          <p:nvSpPr>
            <p:cNvPr id="5807" name="Google Shape;5807;p85"/>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5"/>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85"/>
          <p:cNvGrpSpPr/>
          <p:nvPr/>
        </p:nvGrpSpPr>
        <p:grpSpPr>
          <a:xfrm>
            <a:off x="2110600" y="1310478"/>
            <a:ext cx="370909" cy="370675"/>
            <a:chOff x="-41895050" y="3217225"/>
            <a:chExt cx="317450" cy="317250"/>
          </a:xfrm>
        </p:grpSpPr>
        <p:sp>
          <p:nvSpPr>
            <p:cNvPr id="5810" name="Google Shape;5810;p85"/>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5"/>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5"/>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5"/>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5"/>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85"/>
          <p:cNvGrpSpPr/>
          <p:nvPr/>
        </p:nvGrpSpPr>
        <p:grpSpPr>
          <a:xfrm>
            <a:off x="2110148" y="1747412"/>
            <a:ext cx="371814" cy="369974"/>
            <a:chOff x="-41893475" y="3584850"/>
            <a:chExt cx="318225" cy="316650"/>
          </a:xfrm>
        </p:grpSpPr>
        <p:sp>
          <p:nvSpPr>
            <p:cNvPr id="5816" name="Google Shape;5816;p85"/>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5"/>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85"/>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85"/>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0" name="Google Shape;5820;p85"/>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5"/>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2" name="Google Shape;5822;p85"/>
          <p:cNvGrpSpPr/>
          <p:nvPr/>
        </p:nvGrpSpPr>
        <p:grpSpPr>
          <a:xfrm>
            <a:off x="880176" y="3142704"/>
            <a:ext cx="337522" cy="370909"/>
            <a:chOff x="-39998250" y="3605325"/>
            <a:chExt cx="288875" cy="317450"/>
          </a:xfrm>
        </p:grpSpPr>
        <p:sp>
          <p:nvSpPr>
            <p:cNvPr id="5823" name="Google Shape;5823;p85"/>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85"/>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5" name="Google Shape;5825;p85"/>
          <p:cNvGrpSpPr/>
          <p:nvPr/>
        </p:nvGrpSpPr>
        <p:grpSpPr>
          <a:xfrm>
            <a:off x="863950" y="3601168"/>
            <a:ext cx="369974" cy="369945"/>
            <a:chOff x="-40011050" y="3972375"/>
            <a:chExt cx="316650" cy="316625"/>
          </a:xfrm>
        </p:grpSpPr>
        <p:sp>
          <p:nvSpPr>
            <p:cNvPr id="5826" name="Google Shape;5826;p85"/>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85"/>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8" name="Google Shape;5828;p85"/>
          <p:cNvGrpSpPr/>
          <p:nvPr/>
        </p:nvGrpSpPr>
        <p:grpSpPr>
          <a:xfrm>
            <a:off x="3095881" y="2665867"/>
            <a:ext cx="266921" cy="369039"/>
            <a:chOff x="-38129425" y="3222550"/>
            <a:chExt cx="228450" cy="315850"/>
          </a:xfrm>
        </p:grpSpPr>
        <p:sp>
          <p:nvSpPr>
            <p:cNvPr id="5829" name="Google Shape;5829;p85"/>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85"/>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1" name="Google Shape;5831;p85"/>
          <p:cNvGrpSpPr/>
          <p:nvPr/>
        </p:nvGrpSpPr>
        <p:grpSpPr>
          <a:xfrm>
            <a:off x="3050850" y="3122462"/>
            <a:ext cx="371785" cy="369974"/>
            <a:chOff x="-38172725" y="3588000"/>
            <a:chExt cx="318200" cy="316650"/>
          </a:xfrm>
        </p:grpSpPr>
        <p:sp>
          <p:nvSpPr>
            <p:cNvPr id="5832" name="Google Shape;5832;p85"/>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5"/>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5"/>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5"/>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5"/>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5"/>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5"/>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5"/>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0" name="Google Shape;5840;p85"/>
          <p:cNvGrpSpPr/>
          <p:nvPr/>
        </p:nvGrpSpPr>
        <p:grpSpPr>
          <a:xfrm>
            <a:off x="3126752" y="3580897"/>
            <a:ext cx="219981" cy="369974"/>
            <a:chOff x="-38109725" y="3955025"/>
            <a:chExt cx="188275" cy="316650"/>
          </a:xfrm>
        </p:grpSpPr>
        <p:sp>
          <p:nvSpPr>
            <p:cNvPr id="5841" name="Google Shape;5841;p85"/>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5"/>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3" name="Google Shape;5843;p85"/>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4" name="Google Shape;5844;p85"/>
          <p:cNvGrpSpPr/>
          <p:nvPr/>
        </p:nvGrpSpPr>
        <p:grpSpPr>
          <a:xfrm>
            <a:off x="2542151" y="1312318"/>
            <a:ext cx="373654" cy="369068"/>
            <a:chOff x="-41530375" y="3218800"/>
            <a:chExt cx="319800" cy="315875"/>
          </a:xfrm>
        </p:grpSpPr>
        <p:sp>
          <p:nvSpPr>
            <p:cNvPr id="5845" name="Google Shape;5845;p85"/>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85"/>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7" name="Google Shape;5847;p85"/>
          <p:cNvGrpSpPr/>
          <p:nvPr/>
        </p:nvGrpSpPr>
        <p:grpSpPr>
          <a:xfrm>
            <a:off x="2544444" y="1827476"/>
            <a:ext cx="369068" cy="289004"/>
            <a:chOff x="-41526450" y="3653375"/>
            <a:chExt cx="315875" cy="247350"/>
          </a:xfrm>
        </p:grpSpPr>
        <p:sp>
          <p:nvSpPr>
            <p:cNvPr id="5848" name="Google Shape;5848;p85"/>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85"/>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0" name="Google Shape;5850;p85"/>
          <p:cNvGrpSpPr/>
          <p:nvPr/>
        </p:nvGrpSpPr>
        <p:grpSpPr>
          <a:xfrm>
            <a:off x="2545831" y="2190140"/>
            <a:ext cx="366293" cy="369974"/>
            <a:chOff x="-41526450" y="3951100"/>
            <a:chExt cx="313500" cy="316650"/>
          </a:xfrm>
        </p:grpSpPr>
        <p:sp>
          <p:nvSpPr>
            <p:cNvPr id="5851" name="Google Shape;5851;p85"/>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85"/>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85"/>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85"/>
          <p:cNvGrpSpPr/>
          <p:nvPr/>
        </p:nvGrpSpPr>
        <p:grpSpPr>
          <a:xfrm>
            <a:off x="1311086" y="2684269"/>
            <a:ext cx="339595" cy="371814"/>
            <a:chOff x="-39625900" y="3238300"/>
            <a:chExt cx="290650" cy="318225"/>
          </a:xfrm>
        </p:grpSpPr>
        <p:sp>
          <p:nvSpPr>
            <p:cNvPr id="5855" name="Google Shape;5855;p85"/>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85"/>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7" name="Google Shape;5857;p85"/>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8" name="Google Shape;5858;p85"/>
          <p:cNvGrpSpPr/>
          <p:nvPr/>
        </p:nvGrpSpPr>
        <p:grpSpPr>
          <a:xfrm>
            <a:off x="1305137" y="3600730"/>
            <a:ext cx="366293" cy="370441"/>
            <a:chOff x="-39647175" y="3972000"/>
            <a:chExt cx="313500" cy="317050"/>
          </a:xfrm>
        </p:grpSpPr>
        <p:sp>
          <p:nvSpPr>
            <p:cNvPr id="5859" name="Google Shape;5859;p85"/>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85"/>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85"/>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85"/>
          <p:cNvGrpSpPr/>
          <p:nvPr/>
        </p:nvGrpSpPr>
        <p:grpSpPr>
          <a:xfrm>
            <a:off x="3474265" y="2664728"/>
            <a:ext cx="375495" cy="370879"/>
            <a:chOff x="-37808850" y="3221575"/>
            <a:chExt cx="321375" cy="317425"/>
          </a:xfrm>
        </p:grpSpPr>
        <p:sp>
          <p:nvSpPr>
            <p:cNvPr id="5863" name="Google Shape;5863;p85"/>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85"/>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5" name="Google Shape;5865;p85"/>
          <p:cNvGrpSpPr/>
          <p:nvPr/>
        </p:nvGrpSpPr>
        <p:grpSpPr>
          <a:xfrm>
            <a:off x="3483038" y="3186759"/>
            <a:ext cx="372749" cy="241158"/>
            <a:chOff x="-37806500" y="3643030"/>
            <a:chExt cx="319025" cy="206400"/>
          </a:xfrm>
        </p:grpSpPr>
        <p:sp>
          <p:nvSpPr>
            <p:cNvPr id="5866" name="Google Shape;5866;p85"/>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85"/>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8" name="Google Shape;5868;p85"/>
          <p:cNvGrpSpPr/>
          <p:nvPr/>
        </p:nvGrpSpPr>
        <p:grpSpPr>
          <a:xfrm>
            <a:off x="3485346" y="3579056"/>
            <a:ext cx="368134" cy="371814"/>
            <a:chOff x="-37804925" y="3953450"/>
            <a:chExt cx="315075" cy="318225"/>
          </a:xfrm>
        </p:grpSpPr>
        <p:sp>
          <p:nvSpPr>
            <p:cNvPr id="5869" name="Google Shape;5869;p85"/>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5"/>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5"/>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2" name="Google Shape;5872;p85"/>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3" name="Google Shape;5873;p85"/>
          <p:cNvGrpSpPr/>
          <p:nvPr/>
        </p:nvGrpSpPr>
        <p:grpSpPr>
          <a:xfrm>
            <a:off x="4840364" y="1328538"/>
            <a:ext cx="355663" cy="308725"/>
            <a:chOff x="-28462125" y="3199700"/>
            <a:chExt cx="298550" cy="259150"/>
          </a:xfrm>
        </p:grpSpPr>
        <p:sp>
          <p:nvSpPr>
            <p:cNvPr id="5874" name="Google Shape;5874;p85"/>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5"/>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85"/>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7" name="Google Shape;5877;p85"/>
          <p:cNvGrpSpPr/>
          <p:nvPr/>
        </p:nvGrpSpPr>
        <p:grpSpPr>
          <a:xfrm>
            <a:off x="4841317" y="1763228"/>
            <a:ext cx="353757" cy="352833"/>
            <a:chOff x="-28461325" y="3545475"/>
            <a:chExt cx="296950" cy="296175"/>
          </a:xfrm>
        </p:grpSpPr>
        <p:sp>
          <p:nvSpPr>
            <p:cNvPr id="5878" name="Google Shape;5878;p85"/>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85"/>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85"/>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85"/>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85"/>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85"/>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4" name="Google Shape;5884;p85"/>
          <p:cNvGrpSpPr/>
          <p:nvPr/>
        </p:nvGrpSpPr>
        <p:grpSpPr>
          <a:xfrm>
            <a:off x="4837550" y="2213272"/>
            <a:ext cx="361292" cy="352803"/>
            <a:chOff x="-28463700" y="3914875"/>
            <a:chExt cx="303275" cy="296150"/>
          </a:xfrm>
        </p:grpSpPr>
        <p:sp>
          <p:nvSpPr>
            <p:cNvPr id="5885" name="Google Shape;5885;p85"/>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85"/>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7" name="Google Shape;5887;p85"/>
          <p:cNvGrpSpPr/>
          <p:nvPr/>
        </p:nvGrpSpPr>
        <p:grpSpPr>
          <a:xfrm>
            <a:off x="7072335" y="1369355"/>
            <a:ext cx="351880" cy="227092"/>
            <a:chOff x="-26573400" y="3224125"/>
            <a:chExt cx="295375" cy="190625"/>
          </a:xfrm>
        </p:grpSpPr>
        <p:sp>
          <p:nvSpPr>
            <p:cNvPr id="5888" name="Google Shape;5888;p85"/>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5"/>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0" name="Google Shape;5890;p85"/>
          <p:cNvGrpSpPr/>
          <p:nvPr/>
        </p:nvGrpSpPr>
        <p:grpSpPr>
          <a:xfrm>
            <a:off x="7072335" y="1763690"/>
            <a:ext cx="351880" cy="351910"/>
            <a:chOff x="-26573400" y="3546250"/>
            <a:chExt cx="295375" cy="295400"/>
          </a:xfrm>
        </p:grpSpPr>
        <p:sp>
          <p:nvSpPr>
            <p:cNvPr id="5891" name="Google Shape;5891;p85"/>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5"/>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5"/>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5"/>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85"/>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6" name="Google Shape;5896;p85"/>
          <p:cNvGrpSpPr/>
          <p:nvPr/>
        </p:nvGrpSpPr>
        <p:grpSpPr>
          <a:xfrm>
            <a:off x="7060615" y="2213599"/>
            <a:ext cx="375319" cy="352148"/>
            <a:chOff x="-26583625" y="3917025"/>
            <a:chExt cx="315050" cy="295600"/>
          </a:xfrm>
        </p:grpSpPr>
        <p:sp>
          <p:nvSpPr>
            <p:cNvPr id="5897" name="Google Shape;5897;p85"/>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85"/>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5"/>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5"/>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1" name="Google Shape;5901;p85"/>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2" name="Google Shape;5902;p85"/>
          <p:cNvGrpSpPr/>
          <p:nvPr/>
        </p:nvGrpSpPr>
        <p:grpSpPr>
          <a:xfrm>
            <a:off x="5759130" y="3172629"/>
            <a:ext cx="289039" cy="352833"/>
            <a:chOff x="-24694925" y="3518700"/>
            <a:chExt cx="242625" cy="296175"/>
          </a:xfrm>
        </p:grpSpPr>
        <p:sp>
          <p:nvSpPr>
            <p:cNvPr id="5903" name="Google Shape;5903;p85"/>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85"/>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85"/>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85"/>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7" name="Google Shape;5907;p85"/>
          <p:cNvGrpSpPr/>
          <p:nvPr/>
        </p:nvGrpSpPr>
        <p:grpSpPr>
          <a:xfrm>
            <a:off x="5758668" y="3622657"/>
            <a:ext cx="289962" cy="352833"/>
            <a:chOff x="-24709100" y="3888875"/>
            <a:chExt cx="243400" cy="296175"/>
          </a:xfrm>
        </p:grpSpPr>
        <p:sp>
          <p:nvSpPr>
            <p:cNvPr id="5908" name="Google Shape;5908;p85"/>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85"/>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85"/>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85"/>
          <p:cNvGrpSpPr/>
          <p:nvPr/>
        </p:nvGrpSpPr>
        <p:grpSpPr>
          <a:xfrm>
            <a:off x="7958668" y="2695320"/>
            <a:ext cx="356556" cy="349557"/>
            <a:chOff x="-22863675" y="3131775"/>
            <a:chExt cx="299300" cy="293425"/>
          </a:xfrm>
        </p:grpSpPr>
        <p:sp>
          <p:nvSpPr>
            <p:cNvPr id="5912" name="Google Shape;5912;p85"/>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85"/>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85"/>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5" name="Google Shape;5915;p85"/>
          <p:cNvGrpSpPr/>
          <p:nvPr/>
        </p:nvGrpSpPr>
        <p:grpSpPr>
          <a:xfrm>
            <a:off x="5301532" y="1306499"/>
            <a:ext cx="310602" cy="352803"/>
            <a:chOff x="-28069875" y="3175300"/>
            <a:chExt cx="260725" cy="296150"/>
          </a:xfrm>
        </p:grpSpPr>
        <p:sp>
          <p:nvSpPr>
            <p:cNvPr id="5916" name="Google Shape;5916;p85"/>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85"/>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85"/>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85"/>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5"/>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5"/>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5"/>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5"/>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85"/>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5" name="Google Shape;5925;p85"/>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6" name="Google Shape;5926;p85"/>
          <p:cNvGrpSpPr/>
          <p:nvPr/>
        </p:nvGrpSpPr>
        <p:grpSpPr>
          <a:xfrm>
            <a:off x="5342810" y="2213733"/>
            <a:ext cx="228045" cy="351880"/>
            <a:chOff x="-28032075" y="3916450"/>
            <a:chExt cx="191425" cy="295375"/>
          </a:xfrm>
        </p:grpSpPr>
        <p:sp>
          <p:nvSpPr>
            <p:cNvPr id="5927" name="Google Shape;5927;p85"/>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85"/>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85"/>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0" name="Google Shape;5930;p85"/>
          <p:cNvGrpSpPr/>
          <p:nvPr/>
        </p:nvGrpSpPr>
        <p:grpSpPr>
          <a:xfrm>
            <a:off x="7508157" y="1306484"/>
            <a:ext cx="352833" cy="352833"/>
            <a:chOff x="-26201650" y="3176075"/>
            <a:chExt cx="296175" cy="296175"/>
          </a:xfrm>
        </p:grpSpPr>
        <p:sp>
          <p:nvSpPr>
            <p:cNvPr id="5931" name="Google Shape;5931;p85"/>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5"/>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85"/>
          <p:cNvGrpSpPr/>
          <p:nvPr/>
        </p:nvGrpSpPr>
        <p:grpSpPr>
          <a:xfrm>
            <a:off x="7507680" y="1763705"/>
            <a:ext cx="353786" cy="351880"/>
            <a:chOff x="-26204800" y="3547050"/>
            <a:chExt cx="296975" cy="295375"/>
          </a:xfrm>
        </p:grpSpPr>
        <p:sp>
          <p:nvSpPr>
            <p:cNvPr id="5934" name="Google Shape;5934;p85"/>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5"/>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6" name="Google Shape;5936;p85"/>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7" name="Google Shape;5937;p85"/>
          <p:cNvGrpSpPr/>
          <p:nvPr/>
        </p:nvGrpSpPr>
        <p:grpSpPr>
          <a:xfrm>
            <a:off x="6178935" y="2693683"/>
            <a:ext cx="345328" cy="352833"/>
            <a:chOff x="-24353875" y="3147725"/>
            <a:chExt cx="289875" cy="296175"/>
          </a:xfrm>
        </p:grpSpPr>
        <p:sp>
          <p:nvSpPr>
            <p:cNvPr id="5938" name="Google Shape;5938;p85"/>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85"/>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0" name="Google Shape;5940;p85"/>
          <p:cNvGrpSpPr/>
          <p:nvPr/>
        </p:nvGrpSpPr>
        <p:grpSpPr>
          <a:xfrm>
            <a:off x="6186917" y="3173090"/>
            <a:ext cx="329365" cy="351910"/>
            <a:chOff x="-24344425" y="3519475"/>
            <a:chExt cx="276475" cy="295400"/>
          </a:xfrm>
        </p:grpSpPr>
        <p:sp>
          <p:nvSpPr>
            <p:cNvPr id="5941" name="Google Shape;5941;p85"/>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5"/>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3" name="Google Shape;5943;p85"/>
          <p:cNvGrpSpPr/>
          <p:nvPr/>
        </p:nvGrpSpPr>
        <p:grpSpPr>
          <a:xfrm>
            <a:off x="6176597" y="3625010"/>
            <a:ext cx="350004" cy="348128"/>
            <a:chOff x="-24353075" y="3891250"/>
            <a:chExt cx="293800" cy="292225"/>
          </a:xfrm>
        </p:grpSpPr>
        <p:sp>
          <p:nvSpPr>
            <p:cNvPr id="5944" name="Google Shape;5944;p85"/>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5"/>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6" name="Google Shape;5946;p85"/>
          <p:cNvGrpSpPr/>
          <p:nvPr/>
        </p:nvGrpSpPr>
        <p:grpSpPr>
          <a:xfrm>
            <a:off x="7960068" y="3173313"/>
            <a:ext cx="353757" cy="351463"/>
            <a:chOff x="-22845575" y="3504075"/>
            <a:chExt cx="296950" cy="295025"/>
          </a:xfrm>
        </p:grpSpPr>
        <p:sp>
          <p:nvSpPr>
            <p:cNvPr id="5947" name="Google Shape;5947;p85"/>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5"/>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9" name="Google Shape;5949;p85"/>
          <p:cNvGrpSpPr/>
          <p:nvPr/>
        </p:nvGrpSpPr>
        <p:grpSpPr>
          <a:xfrm>
            <a:off x="5753249" y="1306961"/>
            <a:ext cx="299344" cy="351880"/>
            <a:chOff x="-27691025" y="3175300"/>
            <a:chExt cx="251275" cy="295375"/>
          </a:xfrm>
        </p:grpSpPr>
        <p:sp>
          <p:nvSpPr>
            <p:cNvPr id="5950" name="Google Shape;5950;p85"/>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85"/>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85"/>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5"/>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85"/>
          <p:cNvGrpSpPr/>
          <p:nvPr/>
        </p:nvGrpSpPr>
        <p:grpSpPr>
          <a:xfrm>
            <a:off x="5725566" y="1825637"/>
            <a:ext cx="354710" cy="228015"/>
            <a:chOff x="-27721750" y="3598250"/>
            <a:chExt cx="297750" cy="191400"/>
          </a:xfrm>
        </p:grpSpPr>
        <p:sp>
          <p:nvSpPr>
            <p:cNvPr id="5955" name="Google Shape;5955;p85"/>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5"/>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7" name="Google Shape;5957;p85"/>
          <p:cNvGrpSpPr/>
          <p:nvPr/>
        </p:nvGrpSpPr>
        <p:grpSpPr>
          <a:xfrm>
            <a:off x="5726966" y="2219183"/>
            <a:ext cx="351910" cy="340980"/>
            <a:chOff x="-27719400" y="3925600"/>
            <a:chExt cx="295400" cy="286225"/>
          </a:xfrm>
        </p:grpSpPr>
        <p:sp>
          <p:nvSpPr>
            <p:cNvPr id="5958" name="Google Shape;5958;p85"/>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85"/>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0" name="Google Shape;5960;p85"/>
          <p:cNvGrpSpPr/>
          <p:nvPr/>
        </p:nvGrpSpPr>
        <p:grpSpPr>
          <a:xfrm>
            <a:off x="7948238" y="1306023"/>
            <a:ext cx="353757" cy="353757"/>
            <a:chOff x="-25834600" y="3176875"/>
            <a:chExt cx="296950" cy="296950"/>
          </a:xfrm>
        </p:grpSpPr>
        <p:sp>
          <p:nvSpPr>
            <p:cNvPr id="5961" name="Google Shape;5961;p85"/>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85"/>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5"/>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85"/>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5"/>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6" name="Google Shape;5966;p85"/>
          <p:cNvGrpSpPr/>
          <p:nvPr/>
        </p:nvGrpSpPr>
        <p:grpSpPr>
          <a:xfrm>
            <a:off x="7948238" y="1774024"/>
            <a:ext cx="353757" cy="331241"/>
            <a:chOff x="-25834600" y="3564375"/>
            <a:chExt cx="296950" cy="278050"/>
          </a:xfrm>
        </p:grpSpPr>
        <p:sp>
          <p:nvSpPr>
            <p:cNvPr id="5967" name="Google Shape;5967;p85"/>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85"/>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85"/>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5"/>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85"/>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85"/>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5"/>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85"/>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85"/>
          <p:cNvGrpSpPr/>
          <p:nvPr/>
        </p:nvGrpSpPr>
        <p:grpSpPr>
          <a:xfrm>
            <a:off x="7946362" y="2213376"/>
            <a:ext cx="357509" cy="352595"/>
            <a:chOff x="-25834600" y="3915850"/>
            <a:chExt cx="300100" cy="295975"/>
          </a:xfrm>
        </p:grpSpPr>
        <p:sp>
          <p:nvSpPr>
            <p:cNvPr id="5976" name="Google Shape;5976;p85"/>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5"/>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5"/>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9" name="Google Shape;5979;p85"/>
          <p:cNvGrpSpPr/>
          <p:nvPr/>
        </p:nvGrpSpPr>
        <p:grpSpPr>
          <a:xfrm>
            <a:off x="6681790" y="2694606"/>
            <a:ext cx="228968" cy="350987"/>
            <a:chOff x="-23930925" y="3149300"/>
            <a:chExt cx="192200" cy="294625"/>
          </a:xfrm>
        </p:grpSpPr>
        <p:sp>
          <p:nvSpPr>
            <p:cNvPr id="5980" name="Google Shape;5980;p85"/>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5"/>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5"/>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85"/>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4" name="Google Shape;5984;p85"/>
          <p:cNvGrpSpPr/>
          <p:nvPr/>
        </p:nvGrpSpPr>
        <p:grpSpPr>
          <a:xfrm>
            <a:off x="6638620" y="3173090"/>
            <a:ext cx="315307" cy="351910"/>
            <a:chOff x="-23962425" y="3519475"/>
            <a:chExt cx="264675" cy="295400"/>
          </a:xfrm>
        </p:grpSpPr>
        <p:sp>
          <p:nvSpPr>
            <p:cNvPr id="5985" name="Google Shape;5985;p85"/>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5"/>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7" name="Google Shape;5987;p85"/>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8" name="Google Shape;5988;p85"/>
          <p:cNvGrpSpPr/>
          <p:nvPr/>
        </p:nvGrpSpPr>
        <p:grpSpPr>
          <a:xfrm>
            <a:off x="8017295" y="3623134"/>
            <a:ext cx="239302" cy="351880"/>
            <a:chOff x="-22788075" y="3904625"/>
            <a:chExt cx="200875" cy="295375"/>
          </a:xfrm>
        </p:grpSpPr>
        <p:sp>
          <p:nvSpPr>
            <p:cNvPr id="5989" name="Google Shape;5989;p85"/>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5"/>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5"/>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5"/>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3" name="Google Shape;5993;p85"/>
          <p:cNvGrpSpPr/>
          <p:nvPr/>
        </p:nvGrpSpPr>
        <p:grpSpPr>
          <a:xfrm>
            <a:off x="6172593" y="1306499"/>
            <a:ext cx="354710" cy="352803"/>
            <a:chOff x="-27351575" y="3175300"/>
            <a:chExt cx="297750" cy="296150"/>
          </a:xfrm>
        </p:grpSpPr>
        <p:sp>
          <p:nvSpPr>
            <p:cNvPr id="5994" name="Google Shape;5994;p85"/>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85"/>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5"/>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85"/>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85"/>
          <p:cNvGrpSpPr/>
          <p:nvPr/>
        </p:nvGrpSpPr>
        <p:grpSpPr>
          <a:xfrm>
            <a:off x="6218402" y="1758809"/>
            <a:ext cx="269293" cy="353072"/>
            <a:chOff x="-27313750" y="3545275"/>
            <a:chExt cx="226050" cy="296375"/>
          </a:xfrm>
        </p:grpSpPr>
        <p:sp>
          <p:nvSpPr>
            <p:cNvPr id="5999" name="Google Shape;5999;p85"/>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5"/>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5"/>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85"/>
          <p:cNvGrpSpPr/>
          <p:nvPr/>
        </p:nvGrpSpPr>
        <p:grpSpPr>
          <a:xfrm>
            <a:off x="6172593" y="2211380"/>
            <a:ext cx="354710" cy="356586"/>
            <a:chOff x="-27351575" y="3915650"/>
            <a:chExt cx="297750" cy="299325"/>
          </a:xfrm>
        </p:grpSpPr>
        <p:sp>
          <p:nvSpPr>
            <p:cNvPr id="6003" name="Google Shape;6003;p85"/>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5"/>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5" name="Google Shape;6005;p85"/>
          <p:cNvGrpSpPr/>
          <p:nvPr/>
        </p:nvGrpSpPr>
        <p:grpSpPr>
          <a:xfrm>
            <a:off x="4860084" y="2693579"/>
            <a:ext cx="319060" cy="353042"/>
            <a:chOff x="-25445525" y="3175900"/>
            <a:chExt cx="267825" cy="296350"/>
          </a:xfrm>
        </p:grpSpPr>
        <p:sp>
          <p:nvSpPr>
            <p:cNvPr id="6006" name="Google Shape;6006;p85"/>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85"/>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85"/>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85"/>
          <p:cNvGrpSpPr/>
          <p:nvPr/>
        </p:nvGrpSpPr>
        <p:grpSpPr>
          <a:xfrm>
            <a:off x="4841797" y="3183902"/>
            <a:ext cx="355633" cy="330288"/>
            <a:chOff x="-25465200" y="3565175"/>
            <a:chExt cx="298525" cy="277250"/>
          </a:xfrm>
        </p:grpSpPr>
        <p:sp>
          <p:nvSpPr>
            <p:cNvPr id="6010" name="Google Shape;6010;p85"/>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85"/>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85"/>
          <p:cNvGrpSpPr/>
          <p:nvPr/>
        </p:nvGrpSpPr>
        <p:grpSpPr>
          <a:xfrm>
            <a:off x="4841336" y="3623432"/>
            <a:ext cx="356556" cy="351285"/>
            <a:chOff x="-25465200" y="3916150"/>
            <a:chExt cx="299300" cy="294875"/>
          </a:xfrm>
        </p:grpSpPr>
        <p:sp>
          <p:nvSpPr>
            <p:cNvPr id="6013" name="Google Shape;6013;p85"/>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85"/>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5" name="Google Shape;6015;p85"/>
          <p:cNvGrpSpPr/>
          <p:nvPr/>
        </p:nvGrpSpPr>
        <p:grpSpPr>
          <a:xfrm>
            <a:off x="7068775" y="2693698"/>
            <a:ext cx="351880" cy="352803"/>
            <a:chOff x="-23615075" y="3148525"/>
            <a:chExt cx="295375" cy="296150"/>
          </a:xfrm>
        </p:grpSpPr>
        <p:sp>
          <p:nvSpPr>
            <p:cNvPr id="6016" name="Google Shape;6016;p85"/>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85"/>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5"/>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5"/>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0" name="Google Shape;6020;p85"/>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1" name="Google Shape;6021;p85"/>
          <p:cNvGrpSpPr/>
          <p:nvPr/>
        </p:nvGrpSpPr>
        <p:grpSpPr>
          <a:xfrm>
            <a:off x="7068299" y="3632977"/>
            <a:ext cx="352833" cy="332194"/>
            <a:chOff x="-23615075" y="3906200"/>
            <a:chExt cx="296175" cy="278850"/>
          </a:xfrm>
        </p:grpSpPr>
        <p:sp>
          <p:nvSpPr>
            <p:cNvPr id="6022" name="Google Shape;6022;p85"/>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5"/>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85"/>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5" name="Google Shape;6025;p85"/>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6" name="Google Shape;6026;p85"/>
          <p:cNvGrpSpPr/>
          <p:nvPr/>
        </p:nvGrpSpPr>
        <p:grpSpPr>
          <a:xfrm>
            <a:off x="6617268" y="1306618"/>
            <a:ext cx="353757" cy="352565"/>
            <a:chOff x="-26980600" y="3175500"/>
            <a:chExt cx="296950" cy="295950"/>
          </a:xfrm>
        </p:grpSpPr>
        <p:sp>
          <p:nvSpPr>
            <p:cNvPr id="6027" name="Google Shape;6027;p85"/>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5"/>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5"/>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0" name="Google Shape;6030;p85"/>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1" name="Google Shape;6031;p85"/>
          <p:cNvGrpSpPr/>
          <p:nvPr/>
        </p:nvGrpSpPr>
        <p:grpSpPr>
          <a:xfrm>
            <a:off x="6617744" y="2245154"/>
            <a:ext cx="352803" cy="289039"/>
            <a:chOff x="-26981375" y="3951875"/>
            <a:chExt cx="296150" cy="242625"/>
          </a:xfrm>
        </p:grpSpPr>
        <p:sp>
          <p:nvSpPr>
            <p:cNvPr id="6032" name="Google Shape;6032;p85"/>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5"/>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5"/>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85"/>
          <p:cNvGrpSpPr/>
          <p:nvPr/>
        </p:nvGrpSpPr>
        <p:grpSpPr>
          <a:xfrm>
            <a:off x="5282787" y="2692745"/>
            <a:ext cx="351910" cy="354710"/>
            <a:chOff x="-25094250" y="3176075"/>
            <a:chExt cx="295400" cy="297750"/>
          </a:xfrm>
        </p:grpSpPr>
        <p:sp>
          <p:nvSpPr>
            <p:cNvPr id="6036" name="Google Shape;6036;p85"/>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5"/>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5"/>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85"/>
          <p:cNvGrpSpPr/>
          <p:nvPr/>
        </p:nvGrpSpPr>
        <p:grpSpPr>
          <a:xfrm>
            <a:off x="5282787" y="3173106"/>
            <a:ext cx="351910" cy="351880"/>
            <a:chOff x="-25094250" y="3547050"/>
            <a:chExt cx="295400" cy="295375"/>
          </a:xfrm>
        </p:grpSpPr>
        <p:sp>
          <p:nvSpPr>
            <p:cNvPr id="6040" name="Google Shape;6040;p85"/>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85"/>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5"/>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85"/>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5"/>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5" name="Google Shape;6045;p85"/>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6" name="Google Shape;6046;p85"/>
          <p:cNvGrpSpPr/>
          <p:nvPr/>
        </p:nvGrpSpPr>
        <p:grpSpPr>
          <a:xfrm>
            <a:off x="7514864" y="2693698"/>
            <a:ext cx="352803" cy="352803"/>
            <a:chOff x="-23245675" y="3148525"/>
            <a:chExt cx="296150" cy="296150"/>
          </a:xfrm>
        </p:grpSpPr>
        <p:sp>
          <p:nvSpPr>
            <p:cNvPr id="6047" name="Google Shape;6047;p85"/>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5"/>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5"/>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0" name="Google Shape;6050;p85"/>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1" name="Google Shape;6051;p85"/>
          <p:cNvGrpSpPr/>
          <p:nvPr/>
        </p:nvGrpSpPr>
        <p:grpSpPr>
          <a:xfrm>
            <a:off x="7515325" y="3622672"/>
            <a:ext cx="351880" cy="352803"/>
            <a:chOff x="-23244900" y="3888100"/>
            <a:chExt cx="295375" cy="296150"/>
          </a:xfrm>
        </p:grpSpPr>
        <p:sp>
          <p:nvSpPr>
            <p:cNvPr id="6052" name="Google Shape;6052;p85"/>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5"/>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5"/>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5"/>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85"/>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5"/>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85"/>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85"/>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5"/>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85"/>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85"/>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3" name="Google Shape;6063;p85"/>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5"/>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6065" name="Google Shape;6065;p85"/>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69" name="Shape 6069"/>
        <p:cNvGrpSpPr/>
        <p:nvPr/>
      </p:nvGrpSpPr>
      <p:grpSpPr>
        <a:xfrm>
          <a:off x="0" y="0"/>
          <a:ext cx="0" cy="0"/>
          <a:chOff x="0" y="0"/>
          <a:chExt cx="0" cy="0"/>
        </a:xfrm>
      </p:grpSpPr>
      <p:sp>
        <p:nvSpPr>
          <p:cNvPr id="6070" name="Google Shape;6070;p86"/>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1" name="Google Shape;6071;p86"/>
          <p:cNvGrpSpPr/>
          <p:nvPr/>
        </p:nvGrpSpPr>
        <p:grpSpPr>
          <a:xfrm>
            <a:off x="832654" y="1819647"/>
            <a:ext cx="367261" cy="367261"/>
            <a:chOff x="-65145700" y="3727425"/>
            <a:chExt cx="317425" cy="317425"/>
          </a:xfrm>
        </p:grpSpPr>
        <p:sp>
          <p:nvSpPr>
            <p:cNvPr id="6072" name="Google Shape;6072;p86"/>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6"/>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4" name="Google Shape;6074;p86"/>
          <p:cNvGrpSpPr/>
          <p:nvPr/>
        </p:nvGrpSpPr>
        <p:grpSpPr>
          <a:xfrm>
            <a:off x="835851" y="2248561"/>
            <a:ext cx="360868" cy="367261"/>
            <a:chOff x="-65144125" y="4094450"/>
            <a:chExt cx="311900" cy="317425"/>
          </a:xfrm>
        </p:grpSpPr>
        <p:sp>
          <p:nvSpPr>
            <p:cNvPr id="6075" name="Google Shape;6075;p86"/>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6"/>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6"/>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8" name="Google Shape;6078;p86"/>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9" name="Google Shape;6079;p86"/>
          <p:cNvGrpSpPr/>
          <p:nvPr/>
        </p:nvGrpSpPr>
        <p:grpSpPr>
          <a:xfrm>
            <a:off x="3039420" y="1819256"/>
            <a:ext cx="370645" cy="368042"/>
            <a:chOff x="-63250675" y="3744075"/>
            <a:chExt cx="320350" cy="318100"/>
          </a:xfrm>
        </p:grpSpPr>
        <p:sp>
          <p:nvSpPr>
            <p:cNvPr id="6080" name="Google Shape;6080;p86"/>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6"/>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6"/>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3" name="Google Shape;6083;p86"/>
          <p:cNvGrpSpPr/>
          <p:nvPr/>
        </p:nvGrpSpPr>
        <p:grpSpPr>
          <a:xfrm>
            <a:off x="3041112" y="2248561"/>
            <a:ext cx="367261" cy="367261"/>
            <a:chOff x="-63250675" y="4110200"/>
            <a:chExt cx="317425" cy="317425"/>
          </a:xfrm>
        </p:grpSpPr>
        <p:sp>
          <p:nvSpPr>
            <p:cNvPr id="6084" name="Google Shape;6084;p86"/>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6"/>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6"/>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6"/>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6"/>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6"/>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6"/>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6"/>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6"/>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3" name="Google Shape;6093;p86"/>
          <p:cNvGrpSpPr/>
          <p:nvPr/>
        </p:nvGrpSpPr>
        <p:grpSpPr>
          <a:xfrm>
            <a:off x="1720159" y="2745656"/>
            <a:ext cx="359075" cy="358844"/>
            <a:chOff x="-61351725" y="3372400"/>
            <a:chExt cx="310350" cy="310150"/>
          </a:xfrm>
        </p:grpSpPr>
        <p:sp>
          <p:nvSpPr>
            <p:cNvPr id="6094" name="Google Shape;6094;p86"/>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6"/>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6"/>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7" name="Google Shape;6097;p86"/>
          <p:cNvGrpSpPr/>
          <p:nvPr/>
        </p:nvGrpSpPr>
        <p:grpSpPr>
          <a:xfrm>
            <a:off x="1716514" y="3208713"/>
            <a:ext cx="366364" cy="333534"/>
            <a:chOff x="-61354875" y="3751050"/>
            <a:chExt cx="316650" cy="288275"/>
          </a:xfrm>
        </p:grpSpPr>
        <p:sp>
          <p:nvSpPr>
            <p:cNvPr id="6098" name="Google Shape;6098;p86"/>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6"/>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6"/>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86"/>
          <p:cNvGrpSpPr/>
          <p:nvPr/>
        </p:nvGrpSpPr>
        <p:grpSpPr>
          <a:xfrm>
            <a:off x="1716514" y="3650352"/>
            <a:ext cx="366364" cy="367290"/>
            <a:chOff x="-61354875" y="4101525"/>
            <a:chExt cx="316650" cy="317450"/>
          </a:xfrm>
        </p:grpSpPr>
        <p:sp>
          <p:nvSpPr>
            <p:cNvPr id="6102" name="Google Shape;6102;p86"/>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6"/>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4" name="Google Shape;6104;p86"/>
          <p:cNvGrpSpPr/>
          <p:nvPr/>
        </p:nvGrpSpPr>
        <p:grpSpPr>
          <a:xfrm>
            <a:off x="3932949" y="2742228"/>
            <a:ext cx="368157" cy="365699"/>
            <a:chOff x="-59470075" y="3308975"/>
            <a:chExt cx="318200" cy="316075"/>
          </a:xfrm>
        </p:grpSpPr>
        <p:sp>
          <p:nvSpPr>
            <p:cNvPr id="6105" name="Google Shape;6105;p86"/>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86"/>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6"/>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6"/>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6"/>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6"/>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6"/>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6"/>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6"/>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4" name="Google Shape;6114;p86"/>
          <p:cNvGrpSpPr/>
          <p:nvPr/>
        </p:nvGrpSpPr>
        <p:grpSpPr>
          <a:xfrm>
            <a:off x="1278379" y="1377933"/>
            <a:ext cx="367261" cy="364686"/>
            <a:chOff x="-64781025" y="3361050"/>
            <a:chExt cx="317425" cy="315200"/>
          </a:xfrm>
        </p:grpSpPr>
        <p:sp>
          <p:nvSpPr>
            <p:cNvPr id="6115" name="Google Shape;6115;p86"/>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6"/>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86"/>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86"/>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9" name="Google Shape;6119;p86"/>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6"/>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6"/>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2" name="Google Shape;6122;p86"/>
          <p:cNvGrpSpPr/>
          <p:nvPr/>
        </p:nvGrpSpPr>
        <p:grpSpPr>
          <a:xfrm>
            <a:off x="3482779" y="1819372"/>
            <a:ext cx="382765" cy="367810"/>
            <a:chOff x="-62890750" y="3747425"/>
            <a:chExt cx="330825" cy="317900"/>
          </a:xfrm>
        </p:grpSpPr>
        <p:sp>
          <p:nvSpPr>
            <p:cNvPr id="6123" name="Google Shape;6123;p86"/>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6"/>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6"/>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6"/>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86"/>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86"/>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6"/>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6"/>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6"/>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6"/>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6"/>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6"/>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6"/>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6"/>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7" name="Google Shape;6137;p86"/>
          <p:cNvGrpSpPr/>
          <p:nvPr/>
        </p:nvGrpSpPr>
        <p:grpSpPr>
          <a:xfrm>
            <a:off x="3490531" y="2249009"/>
            <a:ext cx="367261" cy="366364"/>
            <a:chOff x="-62884425" y="4111775"/>
            <a:chExt cx="317425" cy="316650"/>
          </a:xfrm>
        </p:grpSpPr>
        <p:sp>
          <p:nvSpPr>
            <p:cNvPr id="6138" name="Google Shape;6138;p86"/>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86"/>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86"/>
          <p:cNvGrpSpPr/>
          <p:nvPr/>
        </p:nvGrpSpPr>
        <p:grpSpPr>
          <a:xfrm>
            <a:off x="2163165" y="2745078"/>
            <a:ext cx="365438" cy="360001"/>
            <a:chOff x="-60991775" y="3376900"/>
            <a:chExt cx="315850" cy="311150"/>
          </a:xfrm>
        </p:grpSpPr>
        <p:sp>
          <p:nvSpPr>
            <p:cNvPr id="6141" name="Google Shape;6141;p86"/>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6"/>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6"/>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4" name="Google Shape;6144;p86"/>
          <p:cNvGrpSpPr/>
          <p:nvPr/>
        </p:nvGrpSpPr>
        <p:grpSpPr>
          <a:xfrm>
            <a:off x="2162702" y="3195942"/>
            <a:ext cx="366364" cy="359075"/>
            <a:chOff x="-60988625" y="3740800"/>
            <a:chExt cx="316650" cy="310350"/>
          </a:xfrm>
        </p:grpSpPr>
        <p:sp>
          <p:nvSpPr>
            <p:cNvPr id="6145" name="Google Shape;6145;p86"/>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6"/>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6"/>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8" name="Google Shape;6148;p86"/>
          <p:cNvGrpSpPr/>
          <p:nvPr/>
        </p:nvGrpSpPr>
        <p:grpSpPr>
          <a:xfrm>
            <a:off x="2162702" y="3651393"/>
            <a:ext cx="366364" cy="365207"/>
            <a:chOff x="-60987850" y="4100950"/>
            <a:chExt cx="316650" cy="315650"/>
          </a:xfrm>
        </p:grpSpPr>
        <p:sp>
          <p:nvSpPr>
            <p:cNvPr id="6149" name="Google Shape;6149;p86"/>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86"/>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6"/>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6"/>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6"/>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86"/>
          <p:cNvGrpSpPr/>
          <p:nvPr/>
        </p:nvGrpSpPr>
        <p:grpSpPr>
          <a:xfrm>
            <a:off x="3932486" y="3196853"/>
            <a:ext cx="369083" cy="357253"/>
            <a:chOff x="-59447250" y="3706150"/>
            <a:chExt cx="319000" cy="308775"/>
          </a:xfrm>
        </p:grpSpPr>
        <p:sp>
          <p:nvSpPr>
            <p:cNvPr id="6155" name="Google Shape;6155;p86"/>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6"/>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6"/>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6"/>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9" name="Google Shape;6159;p86"/>
          <p:cNvGrpSpPr/>
          <p:nvPr/>
        </p:nvGrpSpPr>
        <p:grpSpPr>
          <a:xfrm>
            <a:off x="1721214" y="1378164"/>
            <a:ext cx="368186" cy="364224"/>
            <a:chOff x="-64406125" y="3362225"/>
            <a:chExt cx="318225" cy="314800"/>
          </a:xfrm>
        </p:grpSpPr>
        <p:sp>
          <p:nvSpPr>
            <p:cNvPr id="6160" name="Google Shape;6160;p86"/>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86"/>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2" name="Google Shape;6162;p86"/>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3" name="Google Shape;6163;p86"/>
          <p:cNvGrpSpPr/>
          <p:nvPr/>
        </p:nvGrpSpPr>
        <p:grpSpPr>
          <a:xfrm>
            <a:off x="1721677" y="2249009"/>
            <a:ext cx="367261" cy="366364"/>
            <a:chOff x="-64410850" y="4094450"/>
            <a:chExt cx="317425" cy="316650"/>
          </a:xfrm>
        </p:grpSpPr>
        <p:sp>
          <p:nvSpPr>
            <p:cNvPr id="6164" name="Google Shape;6164;p86"/>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6"/>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6"/>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7" name="Google Shape;6167;p86"/>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8" name="Google Shape;6168;p86"/>
          <p:cNvGrpSpPr/>
          <p:nvPr/>
        </p:nvGrpSpPr>
        <p:grpSpPr>
          <a:xfrm>
            <a:off x="3943225" y="1819083"/>
            <a:ext cx="365467" cy="368389"/>
            <a:chOff x="-62516625" y="3743175"/>
            <a:chExt cx="315875" cy="318400"/>
          </a:xfrm>
        </p:grpSpPr>
        <p:sp>
          <p:nvSpPr>
            <p:cNvPr id="6169" name="Google Shape;6169;p86"/>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6"/>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1" name="Google Shape;6171;p86"/>
          <p:cNvGrpSpPr/>
          <p:nvPr/>
        </p:nvGrpSpPr>
        <p:grpSpPr>
          <a:xfrm>
            <a:off x="3950065" y="2269054"/>
            <a:ext cx="351786" cy="326274"/>
            <a:chOff x="-62511900" y="4129100"/>
            <a:chExt cx="304050" cy="282000"/>
          </a:xfrm>
        </p:grpSpPr>
        <p:sp>
          <p:nvSpPr>
            <p:cNvPr id="6172" name="Google Shape;6172;p86"/>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86"/>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6"/>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6"/>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6"/>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7" name="Google Shape;6177;p86"/>
          <p:cNvGrpSpPr/>
          <p:nvPr/>
        </p:nvGrpSpPr>
        <p:grpSpPr>
          <a:xfrm>
            <a:off x="2628187" y="2741448"/>
            <a:ext cx="310770" cy="367261"/>
            <a:chOff x="-60597975" y="3367475"/>
            <a:chExt cx="268600" cy="317425"/>
          </a:xfrm>
        </p:grpSpPr>
        <p:sp>
          <p:nvSpPr>
            <p:cNvPr id="6178" name="Google Shape;6178;p86"/>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86"/>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6"/>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6"/>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6"/>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3" name="Google Shape;6183;p86"/>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4" name="Google Shape;6184;p86"/>
          <p:cNvGrpSpPr/>
          <p:nvPr/>
        </p:nvGrpSpPr>
        <p:grpSpPr>
          <a:xfrm>
            <a:off x="2600390" y="3702764"/>
            <a:ext cx="366364" cy="262465"/>
            <a:chOff x="-60621600" y="4145650"/>
            <a:chExt cx="316650" cy="226850"/>
          </a:xfrm>
        </p:grpSpPr>
        <p:sp>
          <p:nvSpPr>
            <p:cNvPr id="6185" name="Google Shape;6185;p86"/>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6"/>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6"/>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8" name="Google Shape;6188;p86"/>
          <p:cNvGrpSpPr/>
          <p:nvPr/>
        </p:nvGrpSpPr>
        <p:grpSpPr>
          <a:xfrm>
            <a:off x="3937042" y="3651263"/>
            <a:ext cx="359972" cy="365467"/>
            <a:chOff x="-59400775" y="4084200"/>
            <a:chExt cx="311125" cy="315875"/>
          </a:xfrm>
        </p:grpSpPr>
        <p:sp>
          <p:nvSpPr>
            <p:cNvPr id="6189" name="Google Shape;6189;p86"/>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6"/>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86"/>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6"/>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6"/>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6"/>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5" name="Google Shape;6195;p86"/>
          <p:cNvGrpSpPr/>
          <p:nvPr/>
        </p:nvGrpSpPr>
        <p:grpSpPr>
          <a:xfrm>
            <a:off x="2161136" y="1377094"/>
            <a:ext cx="365438" cy="366364"/>
            <a:chOff x="-64044600" y="3360375"/>
            <a:chExt cx="315850" cy="316650"/>
          </a:xfrm>
        </p:grpSpPr>
        <p:sp>
          <p:nvSpPr>
            <p:cNvPr id="6196" name="Google Shape;6196;p86"/>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6"/>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6"/>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86"/>
          <p:cNvGrpSpPr/>
          <p:nvPr/>
        </p:nvGrpSpPr>
        <p:grpSpPr>
          <a:xfrm>
            <a:off x="2187559" y="1819647"/>
            <a:ext cx="312592" cy="367261"/>
            <a:chOff x="-64022550" y="3727425"/>
            <a:chExt cx="270175" cy="317425"/>
          </a:xfrm>
        </p:grpSpPr>
        <p:sp>
          <p:nvSpPr>
            <p:cNvPr id="6200" name="Google Shape;6200;p86"/>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6"/>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6"/>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3" name="Google Shape;6203;p86"/>
          <p:cNvGrpSpPr/>
          <p:nvPr/>
        </p:nvGrpSpPr>
        <p:grpSpPr>
          <a:xfrm>
            <a:off x="2211697" y="2248547"/>
            <a:ext cx="264317" cy="367290"/>
            <a:chOff x="-64001300" y="4093650"/>
            <a:chExt cx="228450" cy="317450"/>
          </a:xfrm>
        </p:grpSpPr>
        <p:sp>
          <p:nvSpPr>
            <p:cNvPr id="6204" name="Google Shape;6204;p86"/>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6"/>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6"/>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6"/>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8" name="Google Shape;6208;p86"/>
          <p:cNvGrpSpPr/>
          <p:nvPr/>
        </p:nvGrpSpPr>
        <p:grpSpPr>
          <a:xfrm>
            <a:off x="830701" y="2741838"/>
            <a:ext cx="359972" cy="366480"/>
            <a:chOff x="-62148800" y="3377700"/>
            <a:chExt cx="311125" cy="316750"/>
          </a:xfrm>
        </p:grpSpPr>
        <p:sp>
          <p:nvSpPr>
            <p:cNvPr id="6209" name="Google Shape;6209;p86"/>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6"/>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86"/>
          <p:cNvGrpSpPr/>
          <p:nvPr/>
        </p:nvGrpSpPr>
        <p:grpSpPr>
          <a:xfrm>
            <a:off x="826608" y="3191835"/>
            <a:ext cx="368157" cy="367290"/>
            <a:chOff x="-62154300" y="3743950"/>
            <a:chExt cx="318200" cy="317450"/>
          </a:xfrm>
        </p:grpSpPr>
        <p:sp>
          <p:nvSpPr>
            <p:cNvPr id="6212" name="Google Shape;6212;p86"/>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6"/>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4" name="Google Shape;6214;p86"/>
          <p:cNvGrpSpPr/>
          <p:nvPr/>
        </p:nvGrpSpPr>
        <p:grpSpPr>
          <a:xfrm>
            <a:off x="826594" y="3650815"/>
            <a:ext cx="368186" cy="366364"/>
            <a:chOff x="-62151950" y="4111775"/>
            <a:chExt cx="318225" cy="316650"/>
          </a:xfrm>
        </p:grpSpPr>
        <p:sp>
          <p:nvSpPr>
            <p:cNvPr id="6215" name="Google Shape;6215;p86"/>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86"/>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6"/>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86"/>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86"/>
          <p:cNvGrpSpPr/>
          <p:nvPr/>
        </p:nvGrpSpPr>
        <p:grpSpPr>
          <a:xfrm>
            <a:off x="3045218" y="2741361"/>
            <a:ext cx="368157" cy="367434"/>
            <a:chOff x="-60254550" y="3367325"/>
            <a:chExt cx="318200" cy="317575"/>
          </a:xfrm>
        </p:grpSpPr>
        <p:sp>
          <p:nvSpPr>
            <p:cNvPr id="6220" name="Google Shape;6220;p86"/>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86"/>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86"/>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6"/>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86"/>
          <p:cNvGrpSpPr/>
          <p:nvPr/>
        </p:nvGrpSpPr>
        <p:grpSpPr>
          <a:xfrm>
            <a:off x="3046115" y="3192355"/>
            <a:ext cx="366364" cy="366248"/>
            <a:chOff x="-60255350" y="3733825"/>
            <a:chExt cx="316650" cy="316550"/>
          </a:xfrm>
        </p:grpSpPr>
        <p:sp>
          <p:nvSpPr>
            <p:cNvPr id="6225" name="Google Shape;6225;p86"/>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6"/>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86"/>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86"/>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6"/>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6"/>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86"/>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2" name="Google Shape;6232;p86"/>
          <p:cNvGrpSpPr/>
          <p:nvPr/>
        </p:nvGrpSpPr>
        <p:grpSpPr>
          <a:xfrm>
            <a:off x="3073912" y="3651263"/>
            <a:ext cx="310770" cy="365467"/>
            <a:chOff x="-60232500" y="4101525"/>
            <a:chExt cx="268600" cy="315875"/>
          </a:xfrm>
        </p:grpSpPr>
        <p:sp>
          <p:nvSpPr>
            <p:cNvPr id="6233" name="Google Shape;6233;p86"/>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6"/>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35" name="Google Shape;6235;p86"/>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6" name="Google Shape;6236;p86"/>
          <p:cNvGrpSpPr/>
          <p:nvPr/>
        </p:nvGrpSpPr>
        <p:grpSpPr>
          <a:xfrm>
            <a:off x="2606912" y="1377094"/>
            <a:ext cx="368186" cy="366364"/>
            <a:chOff x="-63679950" y="3360375"/>
            <a:chExt cx="318225" cy="316650"/>
          </a:xfrm>
        </p:grpSpPr>
        <p:sp>
          <p:nvSpPr>
            <p:cNvPr id="6237" name="Google Shape;6237;p86"/>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6"/>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6"/>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6"/>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1" name="Google Shape;6241;p86"/>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2" name="Google Shape;6242;p86"/>
          <p:cNvGrpSpPr/>
          <p:nvPr/>
        </p:nvGrpSpPr>
        <p:grpSpPr>
          <a:xfrm>
            <a:off x="2605539" y="2248431"/>
            <a:ext cx="370934" cy="367521"/>
            <a:chOff x="-63679950" y="4093450"/>
            <a:chExt cx="320600" cy="317650"/>
          </a:xfrm>
        </p:grpSpPr>
        <p:sp>
          <p:nvSpPr>
            <p:cNvPr id="6243" name="Google Shape;6243;p86"/>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86"/>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6"/>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6" name="Google Shape;6246;p86"/>
          <p:cNvGrpSpPr/>
          <p:nvPr/>
        </p:nvGrpSpPr>
        <p:grpSpPr>
          <a:xfrm>
            <a:off x="1265656" y="2741433"/>
            <a:ext cx="366364" cy="367290"/>
            <a:chOff x="-61784125" y="3377700"/>
            <a:chExt cx="316650" cy="317450"/>
          </a:xfrm>
        </p:grpSpPr>
        <p:sp>
          <p:nvSpPr>
            <p:cNvPr id="6247" name="Google Shape;6247;p86"/>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6"/>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6"/>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6"/>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6"/>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6"/>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86"/>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4" name="Google Shape;6254;p86"/>
          <p:cNvGrpSpPr/>
          <p:nvPr/>
        </p:nvGrpSpPr>
        <p:grpSpPr>
          <a:xfrm>
            <a:off x="1265656" y="3191835"/>
            <a:ext cx="366364" cy="367290"/>
            <a:chOff x="-61783350" y="3743950"/>
            <a:chExt cx="316650" cy="317450"/>
          </a:xfrm>
        </p:grpSpPr>
        <p:sp>
          <p:nvSpPr>
            <p:cNvPr id="6255" name="Google Shape;6255;p86"/>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86"/>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7" name="Google Shape;6257;p86"/>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6"/>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6"/>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0" name="Google Shape;6260;p86"/>
          <p:cNvGrpSpPr/>
          <p:nvPr/>
        </p:nvGrpSpPr>
        <p:grpSpPr>
          <a:xfrm>
            <a:off x="3487080" y="3651668"/>
            <a:ext cx="369112" cy="364657"/>
            <a:chOff x="-59869425" y="4102225"/>
            <a:chExt cx="319025" cy="315175"/>
          </a:xfrm>
        </p:grpSpPr>
        <p:sp>
          <p:nvSpPr>
            <p:cNvPr id="6261" name="Google Shape;6261;p86"/>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86"/>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6"/>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6"/>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86"/>
          <p:cNvGrpSpPr/>
          <p:nvPr/>
        </p:nvGrpSpPr>
        <p:grpSpPr>
          <a:xfrm>
            <a:off x="2605883" y="4120490"/>
            <a:ext cx="366364" cy="365467"/>
            <a:chOff x="-59029025" y="3711650"/>
            <a:chExt cx="316650" cy="315875"/>
          </a:xfrm>
        </p:grpSpPr>
        <p:sp>
          <p:nvSpPr>
            <p:cNvPr id="6266" name="Google Shape;6266;p86"/>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6"/>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6"/>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6"/>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86"/>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86"/>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6"/>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3" name="Google Shape;6273;p86"/>
          <p:cNvGrpSpPr/>
          <p:nvPr/>
        </p:nvGrpSpPr>
        <p:grpSpPr>
          <a:xfrm>
            <a:off x="4841373" y="1398014"/>
            <a:ext cx="351940" cy="348188"/>
            <a:chOff x="581525" y="3254850"/>
            <a:chExt cx="297750" cy="294575"/>
          </a:xfrm>
        </p:grpSpPr>
        <p:sp>
          <p:nvSpPr>
            <p:cNvPr id="6274" name="Google Shape;6274;p86"/>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6"/>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6"/>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86"/>
          <p:cNvGrpSpPr/>
          <p:nvPr/>
        </p:nvGrpSpPr>
        <p:grpSpPr>
          <a:xfrm>
            <a:off x="4840442" y="1836950"/>
            <a:ext cx="353802" cy="351497"/>
            <a:chOff x="580725" y="3617925"/>
            <a:chExt cx="299325" cy="297375"/>
          </a:xfrm>
        </p:grpSpPr>
        <p:sp>
          <p:nvSpPr>
            <p:cNvPr id="6278" name="Google Shape;6278;p86"/>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86"/>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6"/>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6"/>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6"/>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86"/>
          <p:cNvGrpSpPr/>
          <p:nvPr/>
        </p:nvGrpSpPr>
        <p:grpSpPr>
          <a:xfrm>
            <a:off x="4842304" y="2284140"/>
            <a:ext cx="350079" cy="350079"/>
            <a:chOff x="583100" y="3982600"/>
            <a:chExt cx="296175" cy="296175"/>
          </a:xfrm>
        </p:grpSpPr>
        <p:sp>
          <p:nvSpPr>
            <p:cNvPr id="6284" name="Google Shape;6284;p86"/>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6"/>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86"/>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86"/>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6"/>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86"/>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86"/>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1" name="Google Shape;6291;p86"/>
          <p:cNvGrpSpPr/>
          <p:nvPr/>
        </p:nvGrpSpPr>
        <p:grpSpPr>
          <a:xfrm>
            <a:off x="7074918" y="1397764"/>
            <a:ext cx="307231" cy="348690"/>
            <a:chOff x="2423775" y="3226875"/>
            <a:chExt cx="259925" cy="295000"/>
          </a:xfrm>
        </p:grpSpPr>
        <p:sp>
          <p:nvSpPr>
            <p:cNvPr id="6292" name="Google Shape;6292;p86"/>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86"/>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6"/>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86"/>
          <p:cNvGrpSpPr/>
          <p:nvPr/>
        </p:nvGrpSpPr>
        <p:grpSpPr>
          <a:xfrm>
            <a:off x="7052106" y="1839049"/>
            <a:ext cx="352857" cy="347301"/>
            <a:chOff x="2404875" y="3592725"/>
            <a:chExt cx="298525" cy="293825"/>
          </a:xfrm>
        </p:grpSpPr>
        <p:sp>
          <p:nvSpPr>
            <p:cNvPr id="6296" name="Google Shape;6296;p86"/>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86"/>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86"/>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86"/>
          <p:cNvGrpSpPr/>
          <p:nvPr/>
        </p:nvGrpSpPr>
        <p:grpSpPr>
          <a:xfrm>
            <a:off x="7053036" y="2284614"/>
            <a:ext cx="350995" cy="349133"/>
            <a:chOff x="2404875" y="3955825"/>
            <a:chExt cx="296950" cy="295375"/>
          </a:xfrm>
        </p:grpSpPr>
        <p:sp>
          <p:nvSpPr>
            <p:cNvPr id="6300" name="Google Shape;6300;p86"/>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6"/>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6"/>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6"/>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4" name="Google Shape;6304;p86"/>
          <p:cNvGrpSpPr/>
          <p:nvPr/>
        </p:nvGrpSpPr>
        <p:grpSpPr>
          <a:xfrm>
            <a:off x="5747016" y="2748808"/>
            <a:ext cx="349163" cy="350079"/>
            <a:chOff x="4263650" y="3235150"/>
            <a:chExt cx="295400" cy="296175"/>
          </a:xfrm>
        </p:grpSpPr>
        <p:sp>
          <p:nvSpPr>
            <p:cNvPr id="6305" name="Google Shape;6305;p86"/>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6"/>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86"/>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86"/>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86"/>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86"/>
          <p:cNvGrpSpPr/>
          <p:nvPr/>
        </p:nvGrpSpPr>
        <p:grpSpPr>
          <a:xfrm>
            <a:off x="5744696" y="3207969"/>
            <a:ext cx="353802" cy="327739"/>
            <a:chOff x="4266025" y="3609275"/>
            <a:chExt cx="299325" cy="277275"/>
          </a:xfrm>
        </p:grpSpPr>
        <p:sp>
          <p:nvSpPr>
            <p:cNvPr id="6311" name="Google Shape;6311;p86"/>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6"/>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86"/>
          <p:cNvGrpSpPr/>
          <p:nvPr/>
        </p:nvGrpSpPr>
        <p:grpSpPr>
          <a:xfrm>
            <a:off x="5745154" y="3673356"/>
            <a:ext cx="352886" cy="349133"/>
            <a:chOff x="4263650" y="3963700"/>
            <a:chExt cx="298550" cy="295375"/>
          </a:xfrm>
        </p:grpSpPr>
        <p:sp>
          <p:nvSpPr>
            <p:cNvPr id="6314" name="Google Shape;6314;p86"/>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6"/>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6"/>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86"/>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6"/>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6"/>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6"/>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86"/>
          <p:cNvGrpSpPr/>
          <p:nvPr/>
        </p:nvGrpSpPr>
        <p:grpSpPr>
          <a:xfrm>
            <a:off x="8023491" y="2748809"/>
            <a:ext cx="226264" cy="350079"/>
            <a:chOff x="6164975" y="3211525"/>
            <a:chExt cx="191425" cy="296175"/>
          </a:xfrm>
        </p:grpSpPr>
        <p:sp>
          <p:nvSpPr>
            <p:cNvPr id="6322" name="Google Shape;6322;p86"/>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6"/>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86"/>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86"/>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6"/>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6"/>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6"/>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9" name="Google Shape;6329;p86"/>
          <p:cNvGrpSpPr/>
          <p:nvPr/>
        </p:nvGrpSpPr>
        <p:grpSpPr>
          <a:xfrm>
            <a:off x="5285528" y="1397084"/>
            <a:ext cx="352886" cy="350049"/>
            <a:chOff x="946175" y="3253275"/>
            <a:chExt cx="298550" cy="296150"/>
          </a:xfrm>
        </p:grpSpPr>
        <p:sp>
          <p:nvSpPr>
            <p:cNvPr id="6330" name="Google Shape;6330;p86"/>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6"/>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6"/>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6"/>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6"/>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5" name="Google Shape;6335;p86"/>
          <p:cNvGrpSpPr/>
          <p:nvPr/>
        </p:nvGrpSpPr>
        <p:grpSpPr>
          <a:xfrm>
            <a:off x="5286459" y="1839048"/>
            <a:ext cx="351024" cy="347301"/>
            <a:chOff x="946175" y="3619500"/>
            <a:chExt cx="296975" cy="293825"/>
          </a:xfrm>
        </p:grpSpPr>
        <p:sp>
          <p:nvSpPr>
            <p:cNvPr id="6336" name="Google Shape;6336;p86"/>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6"/>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6"/>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6"/>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6"/>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6"/>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86"/>
          <p:cNvGrpSpPr/>
          <p:nvPr/>
        </p:nvGrpSpPr>
        <p:grpSpPr>
          <a:xfrm>
            <a:off x="5286001" y="2283682"/>
            <a:ext cx="351940" cy="350995"/>
            <a:chOff x="944600" y="3981825"/>
            <a:chExt cx="297750" cy="296950"/>
          </a:xfrm>
        </p:grpSpPr>
        <p:sp>
          <p:nvSpPr>
            <p:cNvPr id="6343" name="Google Shape;6343;p86"/>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6"/>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6"/>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6"/>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7" name="Google Shape;6347;p86"/>
          <p:cNvGrpSpPr/>
          <p:nvPr/>
        </p:nvGrpSpPr>
        <p:grpSpPr>
          <a:xfrm>
            <a:off x="7502937" y="1397542"/>
            <a:ext cx="350079" cy="349133"/>
            <a:chOff x="2768750" y="3227275"/>
            <a:chExt cx="296175" cy="295375"/>
          </a:xfrm>
        </p:grpSpPr>
        <p:sp>
          <p:nvSpPr>
            <p:cNvPr id="6348" name="Google Shape;6348;p86"/>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86"/>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6"/>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6"/>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6"/>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6"/>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6"/>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6"/>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86"/>
          <p:cNvGrpSpPr/>
          <p:nvPr/>
        </p:nvGrpSpPr>
        <p:grpSpPr>
          <a:xfrm>
            <a:off x="7523888" y="1838414"/>
            <a:ext cx="308177" cy="348572"/>
            <a:chOff x="2786075" y="3591800"/>
            <a:chExt cx="260725" cy="294900"/>
          </a:xfrm>
        </p:grpSpPr>
        <p:sp>
          <p:nvSpPr>
            <p:cNvPr id="6357" name="Google Shape;6357;p86"/>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6"/>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6"/>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6"/>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6"/>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86"/>
          <p:cNvGrpSpPr/>
          <p:nvPr/>
        </p:nvGrpSpPr>
        <p:grpSpPr>
          <a:xfrm>
            <a:off x="7564387" y="2284141"/>
            <a:ext cx="227180" cy="350079"/>
            <a:chOff x="2819150" y="3955025"/>
            <a:chExt cx="192200" cy="296175"/>
          </a:xfrm>
        </p:grpSpPr>
        <p:sp>
          <p:nvSpPr>
            <p:cNvPr id="6363" name="Google Shape;6363;p86"/>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6"/>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6"/>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6"/>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86"/>
          <p:cNvGrpSpPr/>
          <p:nvPr/>
        </p:nvGrpSpPr>
        <p:grpSpPr>
          <a:xfrm>
            <a:off x="6188160" y="2749739"/>
            <a:ext cx="349133" cy="348217"/>
            <a:chOff x="4629125" y="3235150"/>
            <a:chExt cx="295375" cy="294600"/>
          </a:xfrm>
        </p:grpSpPr>
        <p:sp>
          <p:nvSpPr>
            <p:cNvPr id="6368" name="Google Shape;6368;p86"/>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6"/>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6"/>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6"/>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6"/>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86"/>
          <p:cNvGrpSpPr/>
          <p:nvPr/>
        </p:nvGrpSpPr>
        <p:grpSpPr>
          <a:xfrm>
            <a:off x="6188145" y="3197272"/>
            <a:ext cx="349163" cy="349133"/>
            <a:chOff x="4628325" y="3599825"/>
            <a:chExt cx="295400" cy="295375"/>
          </a:xfrm>
        </p:grpSpPr>
        <p:sp>
          <p:nvSpPr>
            <p:cNvPr id="6374" name="Google Shape;6374;p86"/>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6"/>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6"/>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86"/>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6"/>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6"/>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6"/>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86"/>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86"/>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6"/>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6"/>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86"/>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86"/>
          <p:cNvGrpSpPr/>
          <p:nvPr/>
        </p:nvGrpSpPr>
        <p:grpSpPr>
          <a:xfrm>
            <a:off x="6209096" y="3672883"/>
            <a:ext cx="307261" cy="350079"/>
            <a:chOff x="4645650" y="3962900"/>
            <a:chExt cx="259950" cy="296175"/>
          </a:xfrm>
        </p:grpSpPr>
        <p:sp>
          <p:nvSpPr>
            <p:cNvPr id="6387" name="Google Shape;6387;p86"/>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6"/>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6"/>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6"/>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86"/>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86"/>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3" name="Google Shape;6393;p86"/>
          <p:cNvGrpSpPr/>
          <p:nvPr/>
        </p:nvGrpSpPr>
        <p:grpSpPr>
          <a:xfrm>
            <a:off x="7962056" y="3197745"/>
            <a:ext cx="349133" cy="348188"/>
            <a:chOff x="6143725" y="3582500"/>
            <a:chExt cx="295375" cy="294575"/>
          </a:xfrm>
        </p:grpSpPr>
        <p:sp>
          <p:nvSpPr>
            <p:cNvPr id="6394" name="Google Shape;6394;p86"/>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6"/>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86"/>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6"/>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86"/>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86"/>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86"/>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86"/>
          <p:cNvGrpSpPr/>
          <p:nvPr/>
        </p:nvGrpSpPr>
        <p:grpSpPr>
          <a:xfrm>
            <a:off x="5730883" y="1397084"/>
            <a:ext cx="350995" cy="350049"/>
            <a:chOff x="1310075" y="3253275"/>
            <a:chExt cx="296950" cy="296150"/>
          </a:xfrm>
        </p:grpSpPr>
        <p:sp>
          <p:nvSpPr>
            <p:cNvPr id="6402" name="Google Shape;6402;p86"/>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6"/>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6"/>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5" name="Google Shape;6405;p86"/>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6" name="Google Shape;6406;p86"/>
          <p:cNvGrpSpPr/>
          <p:nvPr/>
        </p:nvGrpSpPr>
        <p:grpSpPr>
          <a:xfrm>
            <a:off x="5730410" y="2283343"/>
            <a:ext cx="351941" cy="351675"/>
            <a:chOff x="1310075" y="3980250"/>
            <a:chExt cx="297750" cy="297525"/>
          </a:xfrm>
        </p:grpSpPr>
        <p:sp>
          <p:nvSpPr>
            <p:cNvPr id="6407" name="Google Shape;6407;p86"/>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86"/>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6"/>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6"/>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1" name="Google Shape;6411;p86"/>
          <p:cNvGrpSpPr/>
          <p:nvPr/>
        </p:nvGrpSpPr>
        <p:grpSpPr>
          <a:xfrm>
            <a:off x="7995198" y="1397542"/>
            <a:ext cx="266305" cy="349133"/>
            <a:chOff x="3167275" y="3227275"/>
            <a:chExt cx="225300" cy="295375"/>
          </a:xfrm>
        </p:grpSpPr>
        <p:sp>
          <p:nvSpPr>
            <p:cNvPr id="6412" name="Google Shape;6412;p86"/>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6"/>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86"/>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86"/>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6"/>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7" name="Google Shape;6417;p86"/>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8" name="Google Shape;6418;p86"/>
          <p:cNvGrpSpPr/>
          <p:nvPr/>
        </p:nvGrpSpPr>
        <p:grpSpPr>
          <a:xfrm>
            <a:off x="7952380" y="2284599"/>
            <a:ext cx="351940" cy="349163"/>
            <a:chOff x="3133425" y="3955025"/>
            <a:chExt cx="297750" cy="295400"/>
          </a:xfrm>
        </p:grpSpPr>
        <p:sp>
          <p:nvSpPr>
            <p:cNvPr id="6419" name="Google Shape;6419;p86"/>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6"/>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86"/>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86"/>
          <p:cNvGrpSpPr/>
          <p:nvPr/>
        </p:nvGrpSpPr>
        <p:grpSpPr>
          <a:xfrm>
            <a:off x="6632554" y="2748187"/>
            <a:ext cx="350079" cy="351320"/>
            <a:chOff x="4991425" y="3234750"/>
            <a:chExt cx="296175" cy="297225"/>
          </a:xfrm>
        </p:grpSpPr>
        <p:sp>
          <p:nvSpPr>
            <p:cNvPr id="6423" name="Google Shape;6423;p86"/>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6"/>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6"/>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86"/>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6"/>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6"/>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86"/>
          <p:cNvGrpSpPr/>
          <p:nvPr/>
        </p:nvGrpSpPr>
        <p:grpSpPr>
          <a:xfrm>
            <a:off x="6632554" y="3217750"/>
            <a:ext cx="350079" cy="308177"/>
            <a:chOff x="4991425" y="3617150"/>
            <a:chExt cx="296175" cy="260725"/>
          </a:xfrm>
        </p:grpSpPr>
        <p:sp>
          <p:nvSpPr>
            <p:cNvPr id="6430" name="Google Shape;6430;p86"/>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86"/>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86"/>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6"/>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6"/>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6"/>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86"/>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86"/>
          <p:cNvGrpSpPr/>
          <p:nvPr/>
        </p:nvGrpSpPr>
        <p:grpSpPr>
          <a:xfrm>
            <a:off x="6709827" y="3673341"/>
            <a:ext cx="195532" cy="349163"/>
            <a:chOff x="5056800" y="3962900"/>
            <a:chExt cx="165425" cy="295400"/>
          </a:xfrm>
        </p:grpSpPr>
        <p:sp>
          <p:nvSpPr>
            <p:cNvPr id="6438" name="Google Shape;6438;p86"/>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86"/>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86"/>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1" name="Google Shape;6441;p86"/>
          <p:cNvGrpSpPr/>
          <p:nvPr/>
        </p:nvGrpSpPr>
        <p:grpSpPr>
          <a:xfrm>
            <a:off x="7961125" y="3673357"/>
            <a:ext cx="350995" cy="349133"/>
            <a:chOff x="6168925" y="3936925"/>
            <a:chExt cx="296950" cy="295375"/>
          </a:xfrm>
        </p:grpSpPr>
        <p:sp>
          <p:nvSpPr>
            <p:cNvPr id="6442" name="Google Shape;6442;p86"/>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6"/>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86"/>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86"/>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86"/>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6"/>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86"/>
          <p:cNvGrpSpPr/>
          <p:nvPr/>
        </p:nvGrpSpPr>
        <p:grpSpPr>
          <a:xfrm>
            <a:off x="6174844" y="1390429"/>
            <a:ext cx="348188" cy="349133"/>
            <a:chOff x="1674750" y="3254050"/>
            <a:chExt cx="294575" cy="295375"/>
          </a:xfrm>
        </p:grpSpPr>
        <p:sp>
          <p:nvSpPr>
            <p:cNvPr id="6449" name="Google Shape;6449;p86"/>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6"/>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6"/>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86"/>
          <p:cNvGrpSpPr/>
          <p:nvPr/>
        </p:nvGrpSpPr>
        <p:grpSpPr>
          <a:xfrm>
            <a:off x="6189239" y="1838132"/>
            <a:ext cx="319347" cy="349133"/>
            <a:chOff x="1687350" y="3618725"/>
            <a:chExt cx="270175" cy="295375"/>
          </a:xfrm>
        </p:grpSpPr>
        <p:sp>
          <p:nvSpPr>
            <p:cNvPr id="6453" name="Google Shape;6453;p86"/>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86"/>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86"/>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86"/>
          <p:cNvGrpSpPr/>
          <p:nvPr/>
        </p:nvGrpSpPr>
        <p:grpSpPr>
          <a:xfrm>
            <a:off x="6172942" y="2284613"/>
            <a:ext cx="351940" cy="349133"/>
            <a:chOff x="1672375" y="3982600"/>
            <a:chExt cx="297750" cy="295375"/>
          </a:xfrm>
        </p:grpSpPr>
        <p:sp>
          <p:nvSpPr>
            <p:cNvPr id="6457" name="Google Shape;6457;p86"/>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6"/>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6"/>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0" name="Google Shape;6460;p86"/>
          <p:cNvGrpSpPr/>
          <p:nvPr/>
        </p:nvGrpSpPr>
        <p:grpSpPr>
          <a:xfrm>
            <a:off x="4864934" y="2748808"/>
            <a:ext cx="350079" cy="350079"/>
            <a:chOff x="3497300" y="3227275"/>
            <a:chExt cx="296175" cy="296175"/>
          </a:xfrm>
        </p:grpSpPr>
        <p:sp>
          <p:nvSpPr>
            <p:cNvPr id="6461" name="Google Shape;6461;p86"/>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86"/>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6"/>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6"/>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86"/>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86"/>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6"/>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6"/>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86"/>
          <p:cNvGrpSpPr/>
          <p:nvPr/>
        </p:nvGrpSpPr>
        <p:grpSpPr>
          <a:xfrm>
            <a:off x="4865407" y="3198203"/>
            <a:ext cx="349133" cy="347272"/>
            <a:chOff x="3497300" y="3591950"/>
            <a:chExt cx="295375" cy="293800"/>
          </a:xfrm>
        </p:grpSpPr>
        <p:sp>
          <p:nvSpPr>
            <p:cNvPr id="6470" name="Google Shape;6470;p86"/>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6"/>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86"/>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86"/>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6"/>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6"/>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86"/>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86"/>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8" name="Google Shape;6478;p86"/>
          <p:cNvGrpSpPr/>
          <p:nvPr/>
        </p:nvGrpSpPr>
        <p:grpSpPr>
          <a:xfrm>
            <a:off x="4865407" y="3673341"/>
            <a:ext cx="349133" cy="349163"/>
            <a:chOff x="3497300" y="3955025"/>
            <a:chExt cx="295375" cy="295400"/>
          </a:xfrm>
        </p:grpSpPr>
        <p:sp>
          <p:nvSpPr>
            <p:cNvPr id="6479" name="Google Shape;6479;p86"/>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86"/>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86"/>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86"/>
          <p:cNvGrpSpPr/>
          <p:nvPr/>
        </p:nvGrpSpPr>
        <p:grpSpPr>
          <a:xfrm>
            <a:off x="7089979" y="2749532"/>
            <a:ext cx="327739" cy="348631"/>
            <a:chOff x="5364750" y="3235150"/>
            <a:chExt cx="277275" cy="294950"/>
          </a:xfrm>
        </p:grpSpPr>
        <p:sp>
          <p:nvSpPr>
            <p:cNvPr id="6483" name="Google Shape;6483;p86"/>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6"/>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86"/>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86"/>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6"/>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86"/>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86"/>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6"/>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86"/>
          <p:cNvGrpSpPr/>
          <p:nvPr/>
        </p:nvGrpSpPr>
        <p:grpSpPr>
          <a:xfrm>
            <a:off x="7078337" y="3195868"/>
            <a:ext cx="351024" cy="351941"/>
            <a:chOff x="5355300" y="3598250"/>
            <a:chExt cx="296975" cy="297750"/>
          </a:xfrm>
        </p:grpSpPr>
        <p:sp>
          <p:nvSpPr>
            <p:cNvPr id="6492" name="Google Shape;6492;p86"/>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6"/>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6"/>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6"/>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86"/>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86"/>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6"/>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6"/>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86"/>
          <p:cNvGrpSpPr/>
          <p:nvPr/>
        </p:nvGrpSpPr>
        <p:grpSpPr>
          <a:xfrm>
            <a:off x="7082533" y="3734790"/>
            <a:ext cx="342632" cy="226264"/>
            <a:chOff x="5358450" y="4015675"/>
            <a:chExt cx="289875" cy="191425"/>
          </a:xfrm>
        </p:grpSpPr>
        <p:sp>
          <p:nvSpPr>
            <p:cNvPr id="6501" name="Google Shape;6501;p86"/>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86"/>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6"/>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6"/>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86"/>
          <p:cNvGrpSpPr/>
          <p:nvPr/>
        </p:nvGrpSpPr>
        <p:grpSpPr>
          <a:xfrm>
            <a:off x="6209015" y="4117322"/>
            <a:ext cx="351024" cy="325464"/>
            <a:chOff x="6543825" y="3202075"/>
            <a:chExt cx="296975" cy="275350"/>
          </a:xfrm>
        </p:grpSpPr>
        <p:sp>
          <p:nvSpPr>
            <p:cNvPr id="6506" name="Google Shape;6506;p86"/>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6"/>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6"/>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86"/>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86"/>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6"/>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86"/>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3" name="Google Shape;6513;p86"/>
          <p:cNvGrpSpPr/>
          <p:nvPr/>
        </p:nvGrpSpPr>
        <p:grpSpPr>
          <a:xfrm>
            <a:off x="6615996" y="1397069"/>
            <a:ext cx="350079" cy="350079"/>
            <a:chOff x="2037825" y="3254050"/>
            <a:chExt cx="296175" cy="296175"/>
          </a:xfrm>
        </p:grpSpPr>
        <p:sp>
          <p:nvSpPr>
            <p:cNvPr id="6514" name="Google Shape;6514;p86"/>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6"/>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6"/>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6"/>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86"/>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86"/>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0" name="Google Shape;6520;p86"/>
          <p:cNvGrpSpPr/>
          <p:nvPr/>
        </p:nvGrpSpPr>
        <p:grpSpPr>
          <a:xfrm>
            <a:off x="6614135" y="1838236"/>
            <a:ext cx="353802" cy="348926"/>
            <a:chOff x="2034675" y="3617925"/>
            <a:chExt cx="299325" cy="295200"/>
          </a:xfrm>
        </p:grpSpPr>
        <p:sp>
          <p:nvSpPr>
            <p:cNvPr id="6521" name="Google Shape;6521;p86"/>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6"/>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86"/>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86"/>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6"/>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86"/>
          <p:cNvGrpSpPr/>
          <p:nvPr/>
        </p:nvGrpSpPr>
        <p:grpSpPr>
          <a:xfrm>
            <a:off x="6615996" y="2284613"/>
            <a:ext cx="350079" cy="349133"/>
            <a:chOff x="2037825" y="3981825"/>
            <a:chExt cx="296175" cy="295375"/>
          </a:xfrm>
        </p:grpSpPr>
        <p:sp>
          <p:nvSpPr>
            <p:cNvPr id="6527" name="Google Shape;6527;p86"/>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6"/>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6"/>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86"/>
          <p:cNvGrpSpPr/>
          <p:nvPr/>
        </p:nvGrpSpPr>
        <p:grpSpPr>
          <a:xfrm>
            <a:off x="5301014" y="2780929"/>
            <a:ext cx="350079" cy="285837"/>
            <a:chOff x="3860400" y="3254050"/>
            <a:chExt cx="296175" cy="241825"/>
          </a:xfrm>
        </p:grpSpPr>
        <p:sp>
          <p:nvSpPr>
            <p:cNvPr id="6531" name="Google Shape;6531;p86"/>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86"/>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6"/>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86"/>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6"/>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6"/>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86"/>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8" name="Google Shape;6538;p86"/>
          <p:cNvGrpSpPr/>
          <p:nvPr/>
        </p:nvGrpSpPr>
        <p:grpSpPr>
          <a:xfrm>
            <a:off x="5300541" y="3196800"/>
            <a:ext cx="351024" cy="350079"/>
            <a:chOff x="3859600" y="3591950"/>
            <a:chExt cx="296975" cy="296175"/>
          </a:xfrm>
        </p:grpSpPr>
        <p:sp>
          <p:nvSpPr>
            <p:cNvPr id="6539" name="Google Shape;6539;p86"/>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6"/>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6"/>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86"/>
          <p:cNvGrpSpPr/>
          <p:nvPr/>
        </p:nvGrpSpPr>
        <p:grpSpPr>
          <a:xfrm>
            <a:off x="5301014" y="3672883"/>
            <a:ext cx="350079" cy="350079"/>
            <a:chOff x="3860400" y="3955025"/>
            <a:chExt cx="296175" cy="296175"/>
          </a:xfrm>
        </p:grpSpPr>
        <p:sp>
          <p:nvSpPr>
            <p:cNvPr id="6543" name="Google Shape;6543;p86"/>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6"/>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6"/>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6"/>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6"/>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86"/>
          <p:cNvGrpSpPr/>
          <p:nvPr/>
        </p:nvGrpSpPr>
        <p:grpSpPr>
          <a:xfrm>
            <a:off x="7516230" y="2749281"/>
            <a:ext cx="355664" cy="349133"/>
            <a:chOff x="5716825" y="3235950"/>
            <a:chExt cx="300900" cy="295375"/>
          </a:xfrm>
        </p:grpSpPr>
        <p:sp>
          <p:nvSpPr>
            <p:cNvPr id="6549" name="Google Shape;6549;p86"/>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86"/>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86"/>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6"/>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86"/>
          <p:cNvGrpSpPr/>
          <p:nvPr/>
        </p:nvGrpSpPr>
        <p:grpSpPr>
          <a:xfrm>
            <a:off x="7529261" y="3207969"/>
            <a:ext cx="329601" cy="327739"/>
            <a:chOff x="5727850" y="3609275"/>
            <a:chExt cx="278850" cy="277275"/>
          </a:xfrm>
        </p:grpSpPr>
        <p:sp>
          <p:nvSpPr>
            <p:cNvPr id="6554" name="Google Shape;6554;p86"/>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86"/>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6"/>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6"/>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6"/>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9" name="Google Shape;6559;p86"/>
          <p:cNvGrpSpPr/>
          <p:nvPr/>
        </p:nvGrpSpPr>
        <p:grpSpPr>
          <a:xfrm>
            <a:off x="7540446" y="3673356"/>
            <a:ext cx="307231" cy="349133"/>
            <a:chOff x="5736525" y="3963700"/>
            <a:chExt cx="259925" cy="295375"/>
          </a:xfrm>
        </p:grpSpPr>
        <p:sp>
          <p:nvSpPr>
            <p:cNvPr id="6560" name="Google Shape;6560;p86"/>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86"/>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6"/>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6"/>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86"/>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6"/>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6"/>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86"/>
          <p:cNvGrpSpPr/>
          <p:nvPr/>
        </p:nvGrpSpPr>
        <p:grpSpPr>
          <a:xfrm>
            <a:off x="6632026" y="4122683"/>
            <a:ext cx="351024" cy="350079"/>
            <a:chOff x="6553275" y="3604550"/>
            <a:chExt cx="296975" cy="296175"/>
          </a:xfrm>
        </p:grpSpPr>
        <p:sp>
          <p:nvSpPr>
            <p:cNvPr id="6568" name="Google Shape;6568;p86"/>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86"/>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6"/>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6"/>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86"/>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86"/>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4" name="Google Shape;6574;p86"/>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575" name="Google Shape;6575;p86"/>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79" name="Shape 6579"/>
        <p:cNvGrpSpPr/>
        <p:nvPr/>
      </p:nvGrpSpPr>
      <p:grpSpPr>
        <a:xfrm>
          <a:off x="0" y="0"/>
          <a:ext cx="0" cy="0"/>
          <a:chOff x="0" y="0"/>
          <a:chExt cx="0" cy="0"/>
        </a:xfrm>
      </p:grpSpPr>
      <p:grpSp>
        <p:nvGrpSpPr>
          <p:cNvPr id="6580" name="Google Shape;6580;p87"/>
          <p:cNvGrpSpPr/>
          <p:nvPr/>
        </p:nvGrpSpPr>
        <p:grpSpPr>
          <a:xfrm>
            <a:off x="859032" y="1380546"/>
            <a:ext cx="294401" cy="353645"/>
            <a:chOff x="-35814600" y="3202075"/>
            <a:chExt cx="242625" cy="291450"/>
          </a:xfrm>
        </p:grpSpPr>
        <p:sp>
          <p:nvSpPr>
            <p:cNvPr id="6581" name="Google Shape;6581;p87"/>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87"/>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7"/>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7"/>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7"/>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7"/>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87"/>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87"/>
          <p:cNvGrpSpPr/>
          <p:nvPr/>
        </p:nvGrpSpPr>
        <p:grpSpPr>
          <a:xfrm>
            <a:off x="829410" y="1821466"/>
            <a:ext cx="353645" cy="353888"/>
            <a:chOff x="-35839800" y="3561025"/>
            <a:chExt cx="291450" cy="291650"/>
          </a:xfrm>
        </p:grpSpPr>
        <p:sp>
          <p:nvSpPr>
            <p:cNvPr id="6589" name="Google Shape;6589;p87"/>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87"/>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87"/>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7"/>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7"/>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7"/>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7"/>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6" name="Google Shape;6596;p87"/>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7" name="Google Shape;6597;p87"/>
          <p:cNvGrpSpPr/>
          <p:nvPr/>
        </p:nvGrpSpPr>
        <p:grpSpPr>
          <a:xfrm>
            <a:off x="3066955" y="1380546"/>
            <a:ext cx="353645" cy="353645"/>
            <a:chOff x="-34003850" y="3227275"/>
            <a:chExt cx="291450" cy="291450"/>
          </a:xfrm>
        </p:grpSpPr>
        <p:sp>
          <p:nvSpPr>
            <p:cNvPr id="6598" name="Google Shape;6598;p87"/>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87"/>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7"/>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7"/>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7"/>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3" name="Google Shape;6603;p87"/>
          <p:cNvGrpSpPr/>
          <p:nvPr/>
        </p:nvGrpSpPr>
        <p:grpSpPr>
          <a:xfrm>
            <a:off x="3066485" y="1821238"/>
            <a:ext cx="354586" cy="354343"/>
            <a:chOff x="-34004625" y="3585850"/>
            <a:chExt cx="292225" cy="292025"/>
          </a:xfrm>
        </p:grpSpPr>
        <p:sp>
          <p:nvSpPr>
            <p:cNvPr id="6604" name="Google Shape;6604;p87"/>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7"/>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87"/>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87"/>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7"/>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87"/>
          <p:cNvGrpSpPr/>
          <p:nvPr/>
        </p:nvGrpSpPr>
        <p:grpSpPr>
          <a:xfrm>
            <a:off x="3066000" y="2256439"/>
            <a:ext cx="355557" cy="354616"/>
            <a:chOff x="-34005425" y="3945575"/>
            <a:chExt cx="293025" cy="292250"/>
          </a:xfrm>
        </p:grpSpPr>
        <p:sp>
          <p:nvSpPr>
            <p:cNvPr id="6610" name="Google Shape;6610;p87"/>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7"/>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87"/>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87"/>
          <p:cNvGrpSpPr/>
          <p:nvPr/>
        </p:nvGrpSpPr>
        <p:grpSpPr>
          <a:xfrm>
            <a:off x="1713099" y="2729615"/>
            <a:ext cx="358408" cy="355557"/>
            <a:chOff x="-32174975" y="3192625"/>
            <a:chExt cx="295375" cy="293025"/>
          </a:xfrm>
        </p:grpSpPr>
        <p:sp>
          <p:nvSpPr>
            <p:cNvPr id="6614" name="Google Shape;6614;p87"/>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7"/>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7"/>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7"/>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8" name="Google Shape;6618;p87"/>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87"/>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0" name="Google Shape;6620;p87"/>
          <p:cNvGrpSpPr/>
          <p:nvPr/>
        </p:nvGrpSpPr>
        <p:grpSpPr>
          <a:xfrm>
            <a:off x="3952249" y="2730570"/>
            <a:ext cx="354586" cy="353645"/>
            <a:chOff x="-30345325" y="3184750"/>
            <a:chExt cx="292225" cy="291450"/>
          </a:xfrm>
        </p:grpSpPr>
        <p:sp>
          <p:nvSpPr>
            <p:cNvPr id="6621" name="Google Shape;6621;p87"/>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7"/>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7"/>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87"/>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87"/>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87"/>
          <p:cNvGrpSpPr/>
          <p:nvPr/>
        </p:nvGrpSpPr>
        <p:grpSpPr>
          <a:xfrm>
            <a:off x="1277001" y="1380546"/>
            <a:ext cx="353645" cy="353645"/>
            <a:chOff x="-35481425" y="3202075"/>
            <a:chExt cx="291450" cy="291450"/>
          </a:xfrm>
        </p:grpSpPr>
        <p:sp>
          <p:nvSpPr>
            <p:cNvPr id="6627" name="Google Shape;6627;p87"/>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7"/>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7"/>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7"/>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7"/>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7"/>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87"/>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87"/>
          <p:cNvGrpSpPr/>
          <p:nvPr/>
        </p:nvGrpSpPr>
        <p:grpSpPr>
          <a:xfrm>
            <a:off x="1276531" y="1822072"/>
            <a:ext cx="354586" cy="352675"/>
            <a:chOff x="-35482200" y="3561225"/>
            <a:chExt cx="292225" cy="290650"/>
          </a:xfrm>
        </p:grpSpPr>
        <p:sp>
          <p:nvSpPr>
            <p:cNvPr id="6635" name="Google Shape;6635;p87"/>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7"/>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7"/>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8" name="Google Shape;6638;p87"/>
          <p:cNvGrpSpPr/>
          <p:nvPr/>
        </p:nvGrpSpPr>
        <p:grpSpPr>
          <a:xfrm>
            <a:off x="1277001" y="2256940"/>
            <a:ext cx="353645" cy="353615"/>
            <a:chOff x="-35481425" y="3919600"/>
            <a:chExt cx="291450" cy="291425"/>
          </a:xfrm>
        </p:grpSpPr>
        <p:sp>
          <p:nvSpPr>
            <p:cNvPr id="6639" name="Google Shape;6639;p87"/>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87"/>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7"/>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7"/>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7"/>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87"/>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87"/>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7"/>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87"/>
          <p:cNvGrpSpPr/>
          <p:nvPr/>
        </p:nvGrpSpPr>
        <p:grpSpPr>
          <a:xfrm>
            <a:off x="3512636" y="1381031"/>
            <a:ext cx="357468" cy="352675"/>
            <a:chOff x="-33645475" y="3228075"/>
            <a:chExt cx="294600" cy="290650"/>
          </a:xfrm>
        </p:grpSpPr>
        <p:sp>
          <p:nvSpPr>
            <p:cNvPr id="6648" name="Google Shape;6648;p87"/>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7"/>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87"/>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87"/>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7"/>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7"/>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7"/>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87"/>
          <p:cNvGrpSpPr/>
          <p:nvPr/>
        </p:nvGrpSpPr>
        <p:grpSpPr>
          <a:xfrm>
            <a:off x="3513606" y="1821116"/>
            <a:ext cx="355526" cy="354586"/>
            <a:chOff x="-33646250" y="3586425"/>
            <a:chExt cx="293000" cy="292225"/>
          </a:xfrm>
        </p:grpSpPr>
        <p:sp>
          <p:nvSpPr>
            <p:cNvPr id="6656" name="Google Shape;6656;p87"/>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7"/>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8" name="Google Shape;6658;p87"/>
          <p:cNvGrpSpPr/>
          <p:nvPr/>
        </p:nvGrpSpPr>
        <p:grpSpPr>
          <a:xfrm>
            <a:off x="3514076" y="2255969"/>
            <a:ext cx="354586" cy="355557"/>
            <a:chOff x="-33645475" y="3944800"/>
            <a:chExt cx="292225" cy="293025"/>
          </a:xfrm>
        </p:grpSpPr>
        <p:sp>
          <p:nvSpPr>
            <p:cNvPr id="6659" name="Google Shape;6659;p87"/>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7"/>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7"/>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7"/>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87"/>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87"/>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7"/>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7"/>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7"/>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7"/>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87"/>
          <p:cNvGrpSpPr/>
          <p:nvPr/>
        </p:nvGrpSpPr>
        <p:grpSpPr>
          <a:xfrm>
            <a:off x="2167295" y="2729706"/>
            <a:ext cx="352675" cy="355375"/>
            <a:chOff x="-31809525" y="3192625"/>
            <a:chExt cx="290650" cy="292875"/>
          </a:xfrm>
        </p:grpSpPr>
        <p:sp>
          <p:nvSpPr>
            <p:cNvPr id="6670" name="Google Shape;6670;p87"/>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87"/>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7"/>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7"/>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87"/>
          <p:cNvGrpSpPr/>
          <p:nvPr/>
        </p:nvGrpSpPr>
        <p:grpSpPr>
          <a:xfrm>
            <a:off x="2166810" y="3200258"/>
            <a:ext cx="353645" cy="355557"/>
            <a:chOff x="-31811100" y="3550975"/>
            <a:chExt cx="291450" cy="293025"/>
          </a:xfrm>
        </p:grpSpPr>
        <p:sp>
          <p:nvSpPr>
            <p:cNvPr id="6675" name="Google Shape;6675;p87"/>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7"/>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7"/>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87"/>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87"/>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7"/>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7"/>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87"/>
          <p:cNvGrpSpPr/>
          <p:nvPr/>
        </p:nvGrpSpPr>
        <p:grpSpPr>
          <a:xfrm>
            <a:off x="2160606" y="3664562"/>
            <a:ext cx="366052" cy="356831"/>
            <a:chOff x="-31817400" y="3910025"/>
            <a:chExt cx="301675" cy="294075"/>
          </a:xfrm>
        </p:grpSpPr>
        <p:sp>
          <p:nvSpPr>
            <p:cNvPr id="6683" name="Google Shape;6683;p87"/>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87"/>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7"/>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87"/>
          <p:cNvGrpSpPr/>
          <p:nvPr/>
        </p:nvGrpSpPr>
        <p:grpSpPr>
          <a:xfrm>
            <a:off x="3952234" y="3200743"/>
            <a:ext cx="354616" cy="354586"/>
            <a:chOff x="-30354000" y="3569100"/>
            <a:chExt cx="292250" cy="292225"/>
          </a:xfrm>
        </p:grpSpPr>
        <p:sp>
          <p:nvSpPr>
            <p:cNvPr id="6687" name="Google Shape;6687;p87"/>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87"/>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87"/>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7"/>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7"/>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7"/>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3" name="Google Shape;6693;p87"/>
          <p:cNvGrpSpPr/>
          <p:nvPr/>
        </p:nvGrpSpPr>
        <p:grpSpPr>
          <a:xfrm>
            <a:off x="1730812" y="1380546"/>
            <a:ext cx="342148" cy="353645"/>
            <a:chOff x="-35118325" y="3202075"/>
            <a:chExt cx="281975" cy="291450"/>
          </a:xfrm>
        </p:grpSpPr>
        <p:sp>
          <p:nvSpPr>
            <p:cNvPr id="6694" name="Google Shape;6694;p87"/>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87"/>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87"/>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7"/>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87"/>
          <p:cNvGrpSpPr/>
          <p:nvPr/>
        </p:nvGrpSpPr>
        <p:grpSpPr>
          <a:xfrm>
            <a:off x="1724593" y="1821799"/>
            <a:ext cx="354586" cy="353221"/>
            <a:chOff x="-35123050" y="3561225"/>
            <a:chExt cx="292225" cy="291100"/>
          </a:xfrm>
        </p:grpSpPr>
        <p:sp>
          <p:nvSpPr>
            <p:cNvPr id="6699" name="Google Shape;6699;p87"/>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87"/>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87"/>
          <p:cNvGrpSpPr/>
          <p:nvPr/>
        </p:nvGrpSpPr>
        <p:grpSpPr>
          <a:xfrm>
            <a:off x="1766652" y="2256940"/>
            <a:ext cx="270467" cy="353615"/>
            <a:chOff x="-35089175" y="3919600"/>
            <a:chExt cx="222900" cy="291425"/>
          </a:xfrm>
        </p:grpSpPr>
        <p:sp>
          <p:nvSpPr>
            <p:cNvPr id="6702" name="Google Shape;6702;p87"/>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7"/>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4" name="Google Shape;6704;p87"/>
          <p:cNvGrpSpPr/>
          <p:nvPr/>
        </p:nvGrpSpPr>
        <p:grpSpPr>
          <a:xfrm>
            <a:off x="3963648" y="1380303"/>
            <a:ext cx="336445" cy="354131"/>
            <a:chOff x="-33277650" y="3226875"/>
            <a:chExt cx="277275" cy="291850"/>
          </a:xfrm>
        </p:grpSpPr>
        <p:sp>
          <p:nvSpPr>
            <p:cNvPr id="6705" name="Google Shape;6705;p87"/>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87"/>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87"/>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7"/>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7"/>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7"/>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7"/>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2" name="Google Shape;6712;p87"/>
          <p:cNvGrpSpPr/>
          <p:nvPr/>
        </p:nvGrpSpPr>
        <p:grpSpPr>
          <a:xfrm>
            <a:off x="3955048" y="1821587"/>
            <a:ext cx="353645" cy="353645"/>
            <a:chOff x="-33286325" y="3586425"/>
            <a:chExt cx="291450" cy="291450"/>
          </a:xfrm>
        </p:grpSpPr>
        <p:sp>
          <p:nvSpPr>
            <p:cNvPr id="6713" name="Google Shape;6713;p87"/>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87"/>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87"/>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7"/>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7"/>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87"/>
          <p:cNvGrpSpPr/>
          <p:nvPr/>
        </p:nvGrpSpPr>
        <p:grpSpPr>
          <a:xfrm>
            <a:off x="3955048" y="2255969"/>
            <a:ext cx="353645" cy="355557"/>
            <a:chOff x="-33286325" y="3944800"/>
            <a:chExt cx="291450" cy="293025"/>
          </a:xfrm>
        </p:grpSpPr>
        <p:sp>
          <p:nvSpPr>
            <p:cNvPr id="6719" name="Google Shape;6719;p87"/>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7"/>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7"/>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7"/>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87"/>
          <p:cNvGrpSpPr/>
          <p:nvPr/>
        </p:nvGrpSpPr>
        <p:grpSpPr>
          <a:xfrm>
            <a:off x="2613445" y="2729129"/>
            <a:ext cx="353645" cy="356527"/>
            <a:chOff x="-31452725" y="3191825"/>
            <a:chExt cx="291450" cy="293825"/>
          </a:xfrm>
        </p:grpSpPr>
        <p:sp>
          <p:nvSpPr>
            <p:cNvPr id="6724" name="Google Shape;6724;p87"/>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87"/>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87"/>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7"/>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8" name="Google Shape;6728;p87"/>
          <p:cNvGrpSpPr/>
          <p:nvPr/>
        </p:nvGrpSpPr>
        <p:grpSpPr>
          <a:xfrm>
            <a:off x="2612975" y="3200744"/>
            <a:ext cx="354586" cy="354586"/>
            <a:chOff x="-31452725" y="3551775"/>
            <a:chExt cx="292225" cy="292225"/>
          </a:xfrm>
        </p:grpSpPr>
        <p:sp>
          <p:nvSpPr>
            <p:cNvPr id="6729" name="Google Shape;6729;p87"/>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87"/>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7"/>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7"/>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3" name="Google Shape;6733;p87"/>
          <p:cNvGrpSpPr/>
          <p:nvPr/>
        </p:nvGrpSpPr>
        <p:grpSpPr>
          <a:xfrm>
            <a:off x="2611534" y="3664729"/>
            <a:ext cx="357468" cy="356497"/>
            <a:chOff x="-31455100" y="3909350"/>
            <a:chExt cx="294600" cy="293800"/>
          </a:xfrm>
        </p:grpSpPr>
        <p:sp>
          <p:nvSpPr>
            <p:cNvPr id="6734" name="Google Shape;6734;p87"/>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7"/>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6" name="Google Shape;6736;p87"/>
          <p:cNvGrpSpPr/>
          <p:nvPr/>
        </p:nvGrpSpPr>
        <p:grpSpPr>
          <a:xfrm>
            <a:off x="3952719" y="3665684"/>
            <a:ext cx="353645" cy="354586"/>
            <a:chOff x="-30345325" y="3918800"/>
            <a:chExt cx="291450" cy="292225"/>
          </a:xfrm>
        </p:grpSpPr>
        <p:sp>
          <p:nvSpPr>
            <p:cNvPr id="6737" name="Google Shape;6737;p87"/>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87"/>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7"/>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7"/>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7"/>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87"/>
          <p:cNvGrpSpPr/>
          <p:nvPr/>
        </p:nvGrpSpPr>
        <p:grpSpPr>
          <a:xfrm>
            <a:off x="2172184" y="1821587"/>
            <a:ext cx="353645" cy="353645"/>
            <a:chOff x="-34763900" y="3561225"/>
            <a:chExt cx="291450" cy="291450"/>
          </a:xfrm>
        </p:grpSpPr>
        <p:sp>
          <p:nvSpPr>
            <p:cNvPr id="6743" name="Google Shape;6743;p87"/>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7"/>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7"/>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6" name="Google Shape;6746;p87"/>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7" name="Google Shape;6747;p87"/>
          <p:cNvGrpSpPr/>
          <p:nvPr/>
        </p:nvGrpSpPr>
        <p:grpSpPr>
          <a:xfrm>
            <a:off x="827081" y="2730099"/>
            <a:ext cx="354586" cy="354586"/>
            <a:chOff x="-32927950" y="3227275"/>
            <a:chExt cx="292225" cy="292225"/>
          </a:xfrm>
        </p:grpSpPr>
        <p:sp>
          <p:nvSpPr>
            <p:cNvPr id="6748" name="Google Shape;6748;p87"/>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7"/>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7"/>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7"/>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7"/>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3" name="Google Shape;6753;p87"/>
          <p:cNvGrpSpPr/>
          <p:nvPr/>
        </p:nvGrpSpPr>
        <p:grpSpPr>
          <a:xfrm>
            <a:off x="826596" y="3201213"/>
            <a:ext cx="355557" cy="353645"/>
            <a:chOff x="-32927950" y="3586425"/>
            <a:chExt cx="293025" cy="291450"/>
          </a:xfrm>
        </p:grpSpPr>
        <p:sp>
          <p:nvSpPr>
            <p:cNvPr id="6754" name="Google Shape;6754;p87"/>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87"/>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87"/>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7"/>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7"/>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87"/>
          <p:cNvGrpSpPr/>
          <p:nvPr/>
        </p:nvGrpSpPr>
        <p:grpSpPr>
          <a:xfrm>
            <a:off x="827081" y="3665198"/>
            <a:ext cx="354586" cy="355557"/>
            <a:chOff x="-32927950" y="3944800"/>
            <a:chExt cx="292225" cy="293025"/>
          </a:xfrm>
        </p:grpSpPr>
        <p:sp>
          <p:nvSpPr>
            <p:cNvPr id="6760" name="Google Shape;6760;p87"/>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7"/>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7"/>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7"/>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7"/>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7"/>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7"/>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7"/>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87"/>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9" name="Google Shape;6769;p87"/>
          <p:cNvGrpSpPr/>
          <p:nvPr/>
        </p:nvGrpSpPr>
        <p:grpSpPr>
          <a:xfrm>
            <a:off x="3055873" y="2730449"/>
            <a:ext cx="354586" cy="353888"/>
            <a:chOff x="-31094350" y="3194000"/>
            <a:chExt cx="292225" cy="291650"/>
          </a:xfrm>
        </p:grpSpPr>
        <p:sp>
          <p:nvSpPr>
            <p:cNvPr id="6770" name="Google Shape;6770;p87"/>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7"/>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7"/>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7"/>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7"/>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7"/>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7"/>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87"/>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8" name="Google Shape;6778;p87"/>
          <p:cNvGrpSpPr/>
          <p:nvPr/>
        </p:nvGrpSpPr>
        <p:grpSpPr>
          <a:xfrm>
            <a:off x="3056343" y="3200941"/>
            <a:ext cx="353645" cy="354191"/>
            <a:chOff x="-31093575" y="3552550"/>
            <a:chExt cx="291450" cy="291900"/>
          </a:xfrm>
        </p:grpSpPr>
        <p:sp>
          <p:nvSpPr>
            <p:cNvPr id="6779" name="Google Shape;6779;p87"/>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7"/>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7"/>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87"/>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3" name="Google Shape;6783;p87"/>
          <p:cNvGrpSpPr/>
          <p:nvPr/>
        </p:nvGrpSpPr>
        <p:grpSpPr>
          <a:xfrm>
            <a:off x="2182711" y="1380546"/>
            <a:ext cx="332593" cy="353645"/>
            <a:chOff x="-34755225" y="3202075"/>
            <a:chExt cx="274100" cy="291450"/>
          </a:xfrm>
        </p:grpSpPr>
        <p:sp>
          <p:nvSpPr>
            <p:cNvPr id="6784" name="Google Shape;6784;p87"/>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7"/>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7"/>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7"/>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7"/>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7"/>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87"/>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87"/>
          <p:cNvGrpSpPr/>
          <p:nvPr/>
        </p:nvGrpSpPr>
        <p:grpSpPr>
          <a:xfrm>
            <a:off x="3056343" y="3666169"/>
            <a:ext cx="353645" cy="353615"/>
            <a:chOff x="-31093575" y="3911725"/>
            <a:chExt cx="291450" cy="291425"/>
          </a:xfrm>
        </p:grpSpPr>
        <p:sp>
          <p:nvSpPr>
            <p:cNvPr id="6792" name="Google Shape;6792;p87"/>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7"/>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4" name="Google Shape;6794;p87"/>
          <p:cNvGrpSpPr/>
          <p:nvPr/>
        </p:nvGrpSpPr>
        <p:grpSpPr>
          <a:xfrm>
            <a:off x="2165773" y="4123136"/>
            <a:ext cx="356497" cy="354586"/>
            <a:chOff x="-29946000" y="3183175"/>
            <a:chExt cx="293800" cy="292225"/>
          </a:xfrm>
        </p:grpSpPr>
        <p:sp>
          <p:nvSpPr>
            <p:cNvPr id="6795" name="Google Shape;6795;p87"/>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7"/>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87"/>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87"/>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7"/>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7"/>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87"/>
          <p:cNvGrpSpPr/>
          <p:nvPr/>
        </p:nvGrpSpPr>
        <p:grpSpPr>
          <a:xfrm>
            <a:off x="2610305" y="1380289"/>
            <a:ext cx="358408" cy="354161"/>
            <a:chOff x="-34408675" y="3202075"/>
            <a:chExt cx="295375" cy="291875"/>
          </a:xfrm>
        </p:grpSpPr>
        <p:sp>
          <p:nvSpPr>
            <p:cNvPr id="6802" name="Google Shape;6802;p87"/>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87"/>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87"/>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7"/>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87"/>
          <p:cNvGrpSpPr/>
          <p:nvPr/>
        </p:nvGrpSpPr>
        <p:grpSpPr>
          <a:xfrm>
            <a:off x="2612216" y="1820283"/>
            <a:ext cx="354586" cy="356254"/>
            <a:chOff x="-34405525" y="3558075"/>
            <a:chExt cx="292225" cy="293600"/>
          </a:xfrm>
        </p:grpSpPr>
        <p:sp>
          <p:nvSpPr>
            <p:cNvPr id="6807" name="Google Shape;6807;p87"/>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87"/>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7"/>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87"/>
          <p:cNvGrpSpPr/>
          <p:nvPr/>
        </p:nvGrpSpPr>
        <p:grpSpPr>
          <a:xfrm>
            <a:off x="2611730" y="2256940"/>
            <a:ext cx="355557" cy="353615"/>
            <a:chOff x="-34406325" y="3919600"/>
            <a:chExt cx="293025" cy="291425"/>
          </a:xfrm>
        </p:grpSpPr>
        <p:sp>
          <p:nvSpPr>
            <p:cNvPr id="6811" name="Google Shape;6811;p87"/>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7"/>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7"/>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7"/>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87"/>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87"/>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7"/>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8" name="Google Shape;6818;p87"/>
          <p:cNvGrpSpPr/>
          <p:nvPr/>
        </p:nvGrpSpPr>
        <p:grpSpPr>
          <a:xfrm>
            <a:off x="1275628" y="2736303"/>
            <a:ext cx="353645" cy="342179"/>
            <a:chOff x="-32568800" y="3232000"/>
            <a:chExt cx="291450" cy="282000"/>
          </a:xfrm>
        </p:grpSpPr>
        <p:sp>
          <p:nvSpPr>
            <p:cNvPr id="6819" name="Google Shape;6819;p87"/>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87"/>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1" name="Google Shape;6821;p87"/>
          <p:cNvGrpSpPr/>
          <p:nvPr/>
        </p:nvGrpSpPr>
        <p:grpSpPr>
          <a:xfrm>
            <a:off x="1275158" y="3201213"/>
            <a:ext cx="354586" cy="353645"/>
            <a:chOff x="-32569575" y="3586425"/>
            <a:chExt cx="292225" cy="291450"/>
          </a:xfrm>
        </p:grpSpPr>
        <p:sp>
          <p:nvSpPr>
            <p:cNvPr id="6822" name="Google Shape;6822;p87"/>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7"/>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87"/>
          <p:cNvGrpSpPr/>
          <p:nvPr/>
        </p:nvGrpSpPr>
        <p:grpSpPr>
          <a:xfrm>
            <a:off x="1266073" y="3665805"/>
            <a:ext cx="372756" cy="354343"/>
            <a:chOff x="-32576675" y="3944600"/>
            <a:chExt cx="307200" cy="292025"/>
          </a:xfrm>
        </p:grpSpPr>
        <p:sp>
          <p:nvSpPr>
            <p:cNvPr id="6825" name="Google Shape;6825;p87"/>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87"/>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7" name="Google Shape;6827;p87"/>
          <p:cNvGrpSpPr/>
          <p:nvPr/>
        </p:nvGrpSpPr>
        <p:grpSpPr>
          <a:xfrm>
            <a:off x="3511040" y="2730100"/>
            <a:ext cx="354586" cy="354586"/>
            <a:chOff x="-30735200" y="3192625"/>
            <a:chExt cx="292225" cy="292225"/>
          </a:xfrm>
        </p:grpSpPr>
        <p:sp>
          <p:nvSpPr>
            <p:cNvPr id="6828" name="Google Shape;6828;p87"/>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7"/>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87"/>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87"/>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7"/>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7"/>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7"/>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5" name="Google Shape;6835;p87"/>
          <p:cNvGrpSpPr/>
          <p:nvPr/>
        </p:nvGrpSpPr>
        <p:grpSpPr>
          <a:xfrm>
            <a:off x="3511040" y="3201532"/>
            <a:ext cx="354586" cy="353008"/>
            <a:chOff x="-30735200" y="3552550"/>
            <a:chExt cx="292225" cy="290925"/>
          </a:xfrm>
        </p:grpSpPr>
        <p:sp>
          <p:nvSpPr>
            <p:cNvPr id="6836" name="Google Shape;6836;p87"/>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87"/>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87"/>
          <p:cNvGrpSpPr/>
          <p:nvPr/>
        </p:nvGrpSpPr>
        <p:grpSpPr>
          <a:xfrm>
            <a:off x="3511040" y="3666154"/>
            <a:ext cx="354586" cy="353645"/>
            <a:chOff x="-30735200" y="3910925"/>
            <a:chExt cx="292225" cy="291450"/>
          </a:xfrm>
        </p:grpSpPr>
        <p:sp>
          <p:nvSpPr>
            <p:cNvPr id="6839" name="Google Shape;6839;p87"/>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7"/>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1" name="Google Shape;6841;p87"/>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2" name="Google Shape;6842;p87"/>
          <p:cNvGrpSpPr/>
          <p:nvPr/>
        </p:nvGrpSpPr>
        <p:grpSpPr>
          <a:xfrm>
            <a:off x="4864547" y="1375808"/>
            <a:ext cx="358971" cy="359224"/>
            <a:chOff x="-57956275" y="3197925"/>
            <a:chExt cx="319000" cy="319225"/>
          </a:xfrm>
        </p:grpSpPr>
        <p:sp>
          <p:nvSpPr>
            <p:cNvPr id="6843" name="Google Shape;6843;p87"/>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87"/>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87"/>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7"/>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7"/>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7"/>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7"/>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87"/>
          <p:cNvGrpSpPr/>
          <p:nvPr/>
        </p:nvGrpSpPr>
        <p:grpSpPr>
          <a:xfrm>
            <a:off x="4886701" y="1832234"/>
            <a:ext cx="314662" cy="358971"/>
            <a:chOff x="-57940525" y="3590375"/>
            <a:chExt cx="279625" cy="319000"/>
          </a:xfrm>
        </p:grpSpPr>
        <p:sp>
          <p:nvSpPr>
            <p:cNvPr id="6851" name="Google Shape;6851;p87"/>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87"/>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7"/>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87"/>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87"/>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87"/>
          <p:cNvGrpSpPr/>
          <p:nvPr/>
        </p:nvGrpSpPr>
        <p:grpSpPr>
          <a:xfrm>
            <a:off x="4857582" y="2273605"/>
            <a:ext cx="358099" cy="358999"/>
            <a:chOff x="-57959425" y="3982600"/>
            <a:chExt cx="318225" cy="319025"/>
          </a:xfrm>
        </p:grpSpPr>
        <p:sp>
          <p:nvSpPr>
            <p:cNvPr id="6857" name="Google Shape;6857;p87"/>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7"/>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7"/>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7"/>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1" name="Google Shape;6861;p87"/>
          <p:cNvGrpSpPr/>
          <p:nvPr/>
        </p:nvGrpSpPr>
        <p:grpSpPr>
          <a:xfrm>
            <a:off x="7057749" y="1376934"/>
            <a:ext cx="357226" cy="357226"/>
            <a:chOff x="-55987225" y="3198925"/>
            <a:chExt cx="317450" cy="317450"/>
          </a:xfrm>
        </p:grpSpPr>
        <p:sp>
          <p:nvSpPr>
            <p:cNvPr id="6862" name="Google Shape;6862;p87"/>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7"/>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7"/>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87"/>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6" name="Google Shape;6866;p87"/>
          <p:cNvGrpSpPr/>
          <p:nvPr/>
        </p:nvGrpSpPr>
        <p:grpSpPr>
          <a:xfrm>
            <a:off x="7057749" y="1832965"/>
            <a:ext cx="357226" cy="357367"/>
            <a:chOff x="-55987225" y="3591025"/>
            <a:chExt cx="317450" cy="317575"/>
          </a:xfrm>
        </p:grpSpPr>
        <p:sp>
          <p:nvSpPr>
            <p:cNvPr id="6867" name="Google Shape;6867;p87"/>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7"/>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7"/>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7"/>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7"/>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2" name="Google Shape;6872;p87"/>
          <p:cNvGrpSpPr/>
          <p:nvPr/>
        </p:nvGrpSpPr>
        <p:grpSpPr>
          <a:xfrm>
            <a:off x="7071665" y="2273605"/>
            <a:ext cx="358999" cy="358999"/>
            <a:chOff x="-55988800" y="3982600"/>
            <a:chExt cx="319025" cy="319025"/>
          </a:xfrm>
        </p:grpSpPr>
        <p:sp>
          <p:nvSpPr>
            <p:cNvPr id="6873" name="Google Shape;6873;p87"/>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87"/>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87"/>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7"/>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7"/>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8" name="Google Shape;6878;p87"/>
          <p:cNvGrpSpPr/>
          <p:nvPr/>
        </p:nvGrpSpPr>
        <p:grpSpPr>
          <a:xfrm>
            <a:off x="5730184" y="2731562"/>
            <a:ext cx="356326" cy="358971"/>
            <a:chOff x="-54026025" y="3192625"/>
            <a:chExt cx="316650" cy="319000"/>
          </a:xfrm>
        </p:grpSpPr>
        <p:sp>
          <p:nvSpPr>
            <p:cNvPr id="6879" name="Google Shape;6879;p87"/>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7"/>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7"/>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7"/>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7"/>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87"/>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7"/>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7"/>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87"/>
          <p:cNvGrpSpPr/>
          <p:nvPr/>
        </p:nvGrpSpPr>
        <p:grpSpPr>
          <a:xfrm>
            <a:off x="5750130" y="3202536"/>
            <a:ext cx="316434" cy="358099"/>
            <a:chOff x="-54007925" y="3584850"/>
            <a:chExt cx="281200" cy="318225"/>
          </a:xfrm>
        </p:grpSpPr>
        <p:sp>
          <p:nvSpPr>
            <p:cNvPr id="6888" name="Google Shape;6888;p87"/>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7"/>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7"/>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87"/>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7"/>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7"/>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4" name="Google Shape;6894;p87"/>
          <p:cNvGrpSpPr/>
          <p:nvPr/>
        </p:nvGrpSpPr>
        <p:grpSpPr>
          <a:xfrm>
            <a:off x="5750130" y="3664421"/>
            <a:ext cx="316434" cy="358914"/>
            <a:chOff x="-54007925" y="3975575"/>
            <a:chExt cx="281200" cy="318950"/>
          </a:xfrm>
        </p:grpSpPr>
        <p:sp>
          <p:nvSpPr>
            <p:cNvPr id="6895" name="Google Shape;6895;p87"/>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7"/>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87"/>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7"/>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9" name="Google Shape;6899;p87"/>
          <p:cNvGrpSpPr/>
          <p:nvPr/>
        </p:nvGrpSpPr>
        <p:grpSpPr>
          <a:xfrm>
            <a:off x="7984996" y="2748891"/>
            <a:ext cx="274770" cy="358492"/>
            <a:chOff x="-52005775" y="3208025"/>
            <a:chExt cx="244175" cy="318575"/>
          </a:xfrm>
        </p:grpSpPr>
        <p:sp>
          <p:nvSpPr>
            <p:cNvPr id="6900" name="Google Shape;6900;p87"/>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7"/>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7"/>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7"/>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87"/>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7"/>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7"/>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7"/>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7"/>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7"/>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7"/>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87"/>
          <p:cNvGrpSpPr/>
          <p:nvPr/>
        </p:nvGrpSpPr>
        <p:grpSpPr>
          <a:xfrm>
            <a:off x="5291462" y="1376934"/>
            <a:ext cx="358099" cy="358099"/>
            <a:chOff x="-57568775" y="3198925"/>
            <a:chExt cx="318225" cy="318225"/>
          </a:xfrm>
        </p:grpSpPr>
        <p:sp>
          <p:nvSpPr>
            <p:cNvPr id="6912" name="Google Shape;6912;p87"/>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7"/>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7"/>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7"/>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7"/>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7"/>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8" name="Google Shape;6918;p87"/>
          <p:cNvGrpSpPr/>
          <p:nvPr/>
        </p:nvGrpSpPr>
        <p:grpSpPr>
          <a:xfrm>
            <a:off x="5313181" y="1832234"/>
            <a:ext cx="314662" cy="358099"/>
            <a:chOff x="-57549075" y="3590375"/>
            <a:chExt cx="279625" cy="318225"/>
          </a:xfrm>
        </p:grpSpPr>
        <p:sp>
          <p:nvSpPr>
            <p:cNvPr id="6919" name="Google Shape;6919;p87"/>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7"/>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7"/>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7"/>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87"/>
          <p:cNvGrpSpPr/>
          <p:nvPr/>
        </p:nvGrpSpPr>
        <p:grpSpPr>
          <a:xfrm>
            <a:off x="5305378" y="2273605"/>
            <a:ext cx="359871" cy="359871"/>
            <a:chOff x="-57570350" y="3982600"/>
            <a:chExt cx="319800" cy="319800"/>
          </a:xfrm>
        </p:grpSpPr>
        <p:sp>
          <p:nvSpPr>
            <p:cNvPr id="6924" name="Google Shape;6924;p87"/>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7"/>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7"/>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7"/>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87"/>
          <p:cNvGrpSpPr/>
          <p:nvPr/>
        </p:nvGrpSpPr>
        <p:grpSpPr>
          <a:xfrm>
            <a:off x="7520416" y="1376033"/>
            <a:ext cx="314662" cy="358999"/>
            <a:chOff x="-55576850" y="3198125"/>
            <a:chExt cx="279625" cy="319025"/>
          </a:xfrm>
        </p:grpSpPr>
        <p:sp>
          <p:nvSpPr>
            <p:cNvPr id="6929" name="Google Shape;6929;p87"/>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7"/>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7"/>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87"/>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87"/>
          <p:cNvGrpSpPr/>
          <p:nvPr/>
        </p:nvGrpSpPr>
        <p:grpSpPr>
          <a:xfrm>
            <a:off x="7497812" y="1832009"/>
            <a:ext cx="359871" cy="358324"/>
            <a:chOff x="-55596550" y="3590175"/>
            <a:chExt cx="319800" cy="318425"/>
          </a:xfrm>
        </p:grpSpPr>
        <p:sp>
          <p:nvSpPr>
            <p:cNvPr id="6934" name="Google Shape;6934;p87"/>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7"/>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87"/>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7"/>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8" name="Google Shape;6938;p87"/>
          <p:cNvGrpSpPr/>
          <p:nvPr/>
        </p:nvGrpSpPr>
        <p:grpSpPr>
          <a:xfrm>
            <a:off x="7513049" y="2273351"/>
            <a:ext cx="358999" cy="359252"/>
            <a:chOff x="-55595775" y="3982375"/>
            <a:chExt cx="319025" cy="319250"/>
          </a:xfrm>
        </p:grpSpPr>
        <p:sp>
          <p:nvSpPr>
            <p:cNvPr id="6939" name="Google Shape;6939;p87"/>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7"/>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7"/>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7"/>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7"/>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7"/>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87"/>
          <p:cNvGrpSpPr/>
          <p:nvPr/>
        </p:nvGrpSpPr>
        <p:grpSpPr>
          <a:xfrm>
            <a:off x="6170232" y="2731562"/>
            <a:ext cx="358999" cy="358099"/>
            <a:chOff x="-53635375" y="3192625"/>
            <a:chExt cx="319025" cy="318225"/>
          </a:xfrm>
        </p:grpSpPr>
        <p:sp>
          <p:nvSpPr>
            <p:cNvPr id="6946" name="Google Shape;6946;p87"/>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87"/>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7"/>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87"/>
          <p:cNvGrpSpPr/>
          <p:nvPr/>
        </p:nvGrpSpPr>
        <p:grpSpPr>
          <a:xfrm>
            <a:off x="6192401" y="3202536"/>
            <a:ext cx="314662" cy="358999"/>
            <a:chOff x="-53615675" y="3584850"/>
            <a:chExt cx="279625" cy="319025"/>
          </a:xfrm>
        </p:grpSpPr>
        <p:sp>
          <p:nvSpPr>
            <p:cNvPr id="6950" name="Google Shape;6950;p87"/>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87"/>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87"/>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3" name="Google Shape;6953;p87"/>
          <p:cNvGrpSpPr/>
          <p:nvPr/>
        </p:nvGrpSpPr>
        <p:grpSpPr>
          <a:xfrm>
            <a:off x="6170246" y="3665461"/>
            <a:ext cx="358971" cy="357874"/>
            <a:chOff x="-53634575" y="3976500"/>
            <a:chExt cx="319000" cy="318025"/>
          </a:xfrm>
        </p:grpSpPr>
        <p:sp>
          <p:nvSpPr>
            <p:cNvPr id="6954" name="Google Shape;6954;p87"/>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7"/>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7"/>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7"/>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7"/>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7"/>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87"/>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7"/>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2" name="Google Shape;6962;p87"/>
          <p:cNvGrpSpPr/>
          <p:nvPr/>
        </p:nvGrpSpPr>
        <p:grpSpPr>
          <a:xfrm>
            <a:off x="7965050" y="3208415"/>
            <a:ext cx="314662" cy="358436"/>
            <a:chOff x="-52023900" y="3590075"/>
            <a:chExt cx="279625" cy="318525"/>
          </a:xfrm>
        </p:grpSpPr>
        <p:sp>
          <p:nvSpPr>
            <p:cNvPr id="6963" name="Google Shape;6963;p87"/>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87"/>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7"/>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7"/>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7"/>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7"/>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7"/>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0" name="Google Shape;6970;p87"/>
          <p:cNvGrpSpPr/>
          <p:nvPr/>
        </p:nvGrpSpPr>
        <p:grpSpPr>
          <a:xfrm>
            <a:off x="5728292" y="1376934"/>
            <a:ext cx="358971" cy="358971"/>
            <a:chOff x="-57173375" y="3198925"/>
            <a:chExt cx="319000" cy="319000"/>
          </a:xfrm>
        </p:grpSpPr>
        <p:sp>
          <p:nvSpPr>
            <p:cNvPr id="6971" name="Google Shape;6971;p87"/>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7"/>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7"/>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7"/>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87"/>
          <p:cNvGrpSpPr/>
          <p:nvPr/>
        </p:nvGrpSpPr>
        <p:grpSpPr>
          <a:xfrm>
            <a:off x="5729178" y="1854374"/>
            <a:ext cx="357198" cy="314690"/>
            <a:chOff x="-57176525" y="3610050"/>
            <a:chExt cx="317425" cy="279650"/>
          </a:xfrm>
        </p:grpSpPr>
        <p:sp>
          <p:nvSpPr>
            <p:cNvPr id="6976" name="Google Shape;6976;p87"/>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7"/>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7"/>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87"/>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7"/>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87"/>
          <p:cNvGrpSpPr/>
          <p:nvPr/>
        </p:nvGrpSpPr>
        <p:grpSpPr>
          <a:xfrm>
            <a:off x="7939633" y="1376934"/>
            <a:ext cx="358099" cy="356326"/>
            <a:chOff x="-55202750" y="3198925"/>
            <a:chExt cx="318225" cy="316650"/>
          </a:xfrm>
        </p:grpSpPr>
        <p:sp>
          <p:nvSpPr>
            <p:cNvPr id="6982" name="Google Shape;6982;p87"/>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7"/>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87"/>
          <p:cNvGrpSpPr/>
          <p:nvPr/>
        </p:nvGrpSpPr>
        <p:grpSpPr>
          <a:xfrm>
            <a:off x="7950267" y="1832234"/>
            <a:ext cx="336830" cy="358099"/>
            <a:chOff x="-55194875" y="3590375"/>
            <a:chExt cx="299325" cy="318225"/>
          </a:xfrm>
        </p:grpSpPr>
        <p:sp>
          <p:nvSpPr>
            <p:cNvPr id="6985" name="Google Shape;6985;p87"/>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7"/>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7"/>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7"/>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87"/>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87"/>
          <p:cNvGrpSpPr/>
          <p:nvPr/>
        </p:nvGrpSpPr>
        <p:grpSpPr>
          <a:xfrm>
            <a:off x="7954884" y="2274505"/>
            <a:ext cx="357198" cy="357198"/>
            <a:chOff x="-55203525" y="3983400"/>
            <a:chExt cx="317425" cy="317425"/>
          </a:xfrm>
        </p:grpSpPr>
        <p:sp>
          <p:nvSpPr>
            <p:cNvPr id="6991" name="Google Shape;6991;p87"/>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7"/>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7"/>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87"/>
          <p:cNvGrpSpPr/>
          <p:nvPr/>
        </p:nvGrpSpPr>
        <p:grpSpPr>
          <a:xfrm>
            <a:off x="6621365" y="2731562"/>
            <a:ext cx="335930" cy="358971"/>
            <a:chOff x="-53232900" y="3192625"/>
            <a:chExt cx="298525" cy="319000"/>
          </a:xfrm>
        </p:grpSpPr>
        <p:sp>
          <p:nvSpPr>
            <p:cNvPr id="6995" name="Google Shape;6995;p87"/>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7"/>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7"/>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7"/>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7"/>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87"/>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87"/>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7"/>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3" name="Google Shape;7003;p87"/>
          <p:cNvGrpSpPr/>
          <p:nvPr/>
        </p:nvGrpSpPr>
        <p:grpSpPr>
          <a:xfrm>
            <a:off x="6610731" y="3202536"/>
            <a:ext cx="357198" cy="356326"/>
            <a:chOff x="-53242350" y="3584850"/>
            <a:chExt cx="317425" cy="316650"/>
          </a:xfrm>
        </p:grpSpPr>
        <p:sp>
          <p:nvSpPr>
            <p:cNvPr id="7004" name="Google Shape;7004;p87"/>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87"/>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7"/>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7"/>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7"/>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87"/>
          <p:cNvGrpSpPr/>
          <p:nvPr/>
        </p:nvGrpSpPr>
        <p:grpSpPr>
          <a:xfrm>
            <a:off x="6631999" y="3665236"/>
            <a:ext cx="314662" cy="358999"/>
            <a:chOff x="-53224225" y="3976300"/>
            <a:chExt cx="279625" cy="319025"/>
          </a:xfrm>
        </p:grpSpPr>
        <p:sp>
          <p:nvSpPr>
            <p:cNvPr id="7010" name="Google Shape;7010;p87"/>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87"/>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7"/>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7"/>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87"/>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7"/>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7"/>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87"/>
          <p:cNvGrpSpPr/>
          <p:nvPr/>
        </p:nvGrpSpPr>
        <p:grpSpPr>
          <a:xfrm>
            <a:off x="7942896" y="3672917"/>
            <a:ext cx="358971" cy="358408"/>
            <a:chOff x="-52043575" y="3983125"/>
            <a:chExt cx="319000" cy="318500"/>
          </a:xfrm>
        </p:grpSpPr>
        <p:sp>
          <p:nvSpPr>
            <p:cNvPr id="7018" name="Google Shape;7018;p87"/>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87"/>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87"/>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7"/>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7"/>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87"/>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7"/>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87"/>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7"/>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87"/>
          <p:cNvGrpSpPr/>
          <p:nvPr/>
        </p:nvGrpSpPr>
        <p:grpSpPr>
          <a:xfrm>
            <a:off x="6196836" y="1376934"/>
            <a:ext cx="314662" cy="358971"/>
            <a:chOff x="-56766175" y="3198925"/>
            <a:chExt cx="279625" cy="319000"/>
          </a:xfrm>
        </p:grpSpPr>
        <p:sp>
          <p:nvSpPr>
            <p:cNvPr id="7028" name="Google Shape;7028;p87"/>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7"/>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87"/>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87"/>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7"/>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7"/>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7"/>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87"/>
          <p:cNvGrpSpPr/>
          <p:nvPr/>
        </p:nvGrpSpPr>
        <p:grpSpPr>
          <a:xfrm>
            <a:off x="6195950" y="1832234"/>
            <a:ext cx="316434" cy="358099"/>
            <a:chOff x="-56766175" y="3590375"/>
            <a:chExt cx="281200" cy="318225"/>
          </a:xfrm>
        </p:grpSpPr>
        <p:sp>
          <p:nvSpPr>
            <p:cNvPr id="7036" name="Google Shape;7036;p87"/>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7"/>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7"/>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7"/>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0" name="Google Shape;7040;p87"/>
          <p:cNvGrpSpPr/>
          <p:nvPr/>
        </p:nvGrpSpPr>
        <p:grpSpPr>
          <a:xfrm>
            <a:off x="6232906" y="2273605"/>
            <a:ext cx="272126" cy="358099"/>
            <a:chOff x="-56747275" y="3982600"/>
            <a:chExt cx="241825" cy="318225"/>
          </a:xfrm>
        </p:grpSpPr>
        <p:sp>
          <p:nvSpPr>
            <p:cNvPr id="7041" name="Google Shape;7041;p87"/>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7"/>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7"/>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7"/>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7"/>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7"/>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87"/>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8" name="Google Shape;7048;p87"/>
          <p:cNvGrpSpPr/>
          <p:nvPr/>
        </p:nvGrpSpPr>
        <p:grpSpPr>
          <a:xfrm>
            <a:off x="4840657" y="3215842"/>
            <a:ext cx="358999" cy="342991"/>
            <a:chOff x="-54812875" y="3596675"/>
            <a:chExt cx="319025" cy="304800"/>
          </a:xfrm>
        </p:grpSpPr>
        <p:sp>
          <p:nvSpPr>
            <p:cNvPr id="7049" name="Google Shape;7049;p87"/>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7"/>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7"/>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7"/>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7"/>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7"/>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7"/>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6" name="Google Shape;7056;p87"/>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7"/>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8" name="Google Shape;7058;p87"/>
          <p:cNvGrpSpPr/>
          <p:nvPr/>
        </p:nvGrpSpPr>
        <p:grpSpPr>
          <a:xfrm>
            <a:off x="4862826" y="3672326"/>
            <a:ext cx="314662" cy="358099"/>
            <a:chOff x="-54793175" y="3982600"/>
            <a:chExt cx="279625" cy="318225"/>
          </a:xfrm>
        </p:grpSpPr>
        <p:sp>
          <p:nvSpPr>
            <p:cNvPr id="7059" name="Google Shape;7059;p87"/>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87"/>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7"/>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7"/>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7"/>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7"/>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7"/>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87"/>
          <p:cNvGrpSpPr/>
          <p:nvPr/>
        </p:nvGrpSpPr>
        <p:grpSpPr>
          <a:xfrm>
            <a:off x="7074284" y="2731562"/>
            <a:ext cx="314662" cy="358099"/>
            <a:chOff x="-52832000" y="3192625"/>
            <a:chExt cx="279625" cy="318225"/>
          </a:xfrm>
        </p:grpSpPr>
        <p:sp>
          <p:nvSpPr>
            <p:cNvPr id="7067" name="Google Shape;7067;p87"/>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87"/>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87"/>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7"/>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7"/>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87"/>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7"/>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7"/>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5" name="Google Shape;7075;p87"/>
          <p:cNvGrpSpPr/>
          <p:nvPr/>
        </p:nvGrpSpPr>
        <p:grpSpPr>
          <a:xfrm>
            <a:off x="5760817" y="2272929"/>
            <a:ext cx="323524" cy="358774"/>
            <a:chOff x="-57162350" y="3982000"/>
            <a:chExt cx="287500" cy="318825"/>
          </a:xfrm>
        </p:grpSpPr>
        <p:sp>
          <p:nvSpPr>
            <p:cNvPr id="7076" name="Google Shape;7076;p87"/>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7"/>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7"/>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7"/>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7"/>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7"/>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7"/>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87"/>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87"/>
          <p:cNvGrpSpPr/>
          <p:nvPr/>
        </p:nvGrpSpPr>
        <p:grpSpPr>
          <a:xfrm>
            <a:off x="7052130" y="3203436"/>
            <a:ext cx="358971" cy="357198"/>
            <a:chOff x="-52851675" y="3585650"/>
            <a:chExt cx="319000" cy="317425"/>
          </a:xfrm>
        </p:grpSpPr>
        <p:sp>
          <p:nvSpPr>
            <p:cNvPr id="7085" name="Google Shape;7085;p87"/>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7"/>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87"/>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87"/>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7"/>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7"/>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1" name="Google Shape;7091;p87"/>
          <p:cNvGrpSpPr/>
          <p:nvPr/>
        </p:nvGrpSpPr>
        <p:grpSpPr>
          <a:xfrm>
            <a:off x="7074284" y="3665236"/>
            <a:ext cx="314662" cy="358999"/>
            <a:chOff x="-52832000" y="3976300"/>
            <a:chExt cx="279625" cy="319025"/>
          </a:xfrm>
        </p:grpSpPr>
        <p:sp>
          <p:nvSpPr>
            <p:cNvPr id="7092" name="Google Shape;7092;p87"/>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7"/>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7"/>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87"/>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7"/>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7" name="Google Shape;7097;p87"/>
          <p:cNvGrpSpPr/>
          <p:nvPr/>
        </p:nvGrpSpPr>
        <p:grpSpPr>
          <a:xfrm>
            <a:off x="6191490" y="4119884"/>
            <a:ext cx="316434" cy="358099"/>
            <a:chOff x="-51633225" y="3198925"/>
            <a:chExt cx="281200" cy="318225"/>
          </a:xfrm>
        </p:grpSpPr>
        <p:sp>
          <p:nvSpPr>
            <p:cNvPr id="7098" name="Google Shape;7098;p87"/>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7"/>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7"/>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87"/>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7"/>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7"/>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87"/>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87"/>
          <p:cNvGrpSpPr/>
          <p:nvPr/>
        </p:nvGrpSpPr>
        <p:grpSpPr>
          <a:xfrm>
            <a:off x="6610314" y="1377806"/>
            <a:ext cx="365188" cy="357226"/>
            <a:chOff x="-56396775" y="3199700"/>
            <a:chExt cx="324525" cy="317450"/>
          </a:xfrm>
        </p:grpSpPr>
        <p:sp>
          <p:nvSpPr>
            <p:cNvPr id="7106" name="Google Shape;7106;p87"/>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7"/>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7"/>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7"/>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7"/>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7"/>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2" name="Google Shape;7112;p87"/>
          <p:cNvGrpSpPr/>
          <p:nvPr/>
        </p:nvGrpSpPr>
        <p:grpSpPr>
          <a:xfrm>
            <a:off x="6613408" y="1843740"/>
            <a:ext cx="358999" cy="335958"/>
            <a:chOff x="-56394425" y="3600600"/>
            <a:chExt cx="319025" cy="298550"/>
          </a:xfrm>
        </p:grpSpPr>
        <p:sp>
          <p:nvSpPr>
            <p:cNvPr id="7113" name="Google Shape;7113;p87"/>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7"/>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87"/>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87"/>
          <p:cNvGrpSpPr/>
          <p:nvPr/>
        </p:nvGrpSpPr>
        <p:grpSpPr>
          <a:xfrm>
            <a:off x="6644175" y="2274505"/>
            <a:ext cx="327068" cy="357198"/>
            <a:chOff x="-56379450" y="3983400"/>
            <a:chExt cx="290650" cy="317425"/>
          </a:xfrm>
        </p:grpSpPr>
        <p:sp>
          <p:nvSpPr>
            <p:cNvPr id="7117" name="Google Shape;7117;p87"/>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87"/>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7"/>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7"/>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7"/>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7"/>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7"/>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7"/>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87"/>
          <p:cNvGrpSpPr/>
          <p:nvPr/>
        </p:nvGrpSpPr>
        <p:grpSpPr>
          <a:xfrm>
            <a:off x="5307879" y="2738651"/>
            <a:ext cx="316434" cy="358971"/>
            <a:chOff x="-54401725" y="3198925"/>
            <a:chExt cx="281200" cy="319000"/>
          </a:xfrm>
        </p:grpSpPr>
        <p:sp>
          <p:nvSpPr>
            <p:cNvPr id="7126" name="Google Shape;7126;p87"/>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7"/>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7"/>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7"/>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7"/>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7"/>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7"/>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87"/>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7"/>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7"/>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7"/>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7" name="Google Shape;7137;p87"/>
          <p:cNvGrpSpPr/>
          <p:nvPr/>
        </p:nvGrpSpPr>
        <p:grpSpPr>
          <a:xfrm>
            <a:off x="5308766" y="3208753"/>
            <a:ext cx="314662" cy="358099"/>
            <a:chOff x="-54401725" y="3590375"/>
            <a:chExt cx="279625" cy="318225"/>
          </a:xfrm>
        </p:grpSpPr>
        <p:sp>
          <p:nvSpPr>
            <p:cNvPr id="7138" name="Google Shape;7138;p87"/>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7"/>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7"/>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7"/>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7"/>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7"/>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87"/>
          <p:cNvGrpSpPr/>
          <p:nvPr/>
        </p:nvGrpSpPr>
        <p:grpSpPr>
          <a:xfrm>
            <a:off x="5306557" y="3672326"/>
            <a:ext cx="319079" cy="358099"/>
            <a:chOff x="-54403300" y="3982600"/>
            <a:chExt cx="283550" cy="318225"/>
          </a:xfrm>
        </p:grpSpPr>
        <p:sp>
          <p:nvSpPr>
            <p:cNvPr id="7145" name="Google Shape;7145;p87"/>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7"/>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7"/>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7"/>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7"/>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0" name="Google Shape;7150;p87"/>
          <p:cNvGrpSpPr/>
          <p:nvPr/>
        </p:nvGrpSpPr>
        <p:grpSpPr>
          <a:xfrm>
            <a:off x="7493951" y="2733559"/>
            <a:ext cx="356298" cy="356973"/>
            <a:chOff x="-52458650" y="3194400"/>
            <a:chExt cx="316625" cy="317225"/>
          </a:xfrm>
        </p:grpSpPr>
        <p:sp>
          <p:nvSpPr>
            <p:cNvPr id="7151" name="Google Shape;7151;p87"/>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7"/>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7"/>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7"/>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87"/>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87"/>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7"/>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7"/>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87"/>
          <p:cNvGrpSpPr/>
          <p:nvPr/>
        </p:nvGrpSpPr>
        <p:grpSpPr>
          <a:xfrm>
            <a:off x="4862826" y="2738651"/>
            <a:ext cx="314662" cy="358971"/>
            <a:chOff x="-54793175" y="3198925"/>
            <a:chExt cx="279625" cy="319000"/>
          </a:xfrm>
        </p:grpSpPr>
        <p:sp>
          <p:nvSpPr>
            <p:cNvPr id="7160" name="Google Shape;7160;p87"/>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7"/>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7"/>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7"/>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7"/>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7"/>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7"/>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87"/>
          <p:cNvGrpSpPr/>
          <p:nvPr/>
        </p:nvGrpSpPr>
        <p:grpSpPr>
          <a:xfrm>
            <a:off x="7503249" y="3202536"/>
            <a:ext cx="337703" cy="357845"/>
            <a:chOff x="-52450000" y="3584850"/>
            <a:chExt cx="300100" cy="318000"/>
          </a:xfrm>
        </p:grpSpPr>
        <p:sp>
          <p:nvSpPr>
            <p:cNvPr id="7168" name="Google Shape;7168;p87"/>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7"/>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7"/>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7"/>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87"/>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7"/>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7"/>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87"/>
          <p:cNvGrpSpPr/>
          <p:nvPr/>
        </p:nvGrpSpPr>
        <p:grpSpPr>
          <a:xfrm>
            <a:off x="7514769" y="3667009"/>
            <a:ext cx="314662" cy="357226"/>
            <a:chOff x="-52440550" y="3977875"/>
            <a:chExt cx="279625" cy="317450"/>
          </a:xfrm>
        </p:grpSpPr>
        <p:sp>
          <p:nvSpPr>
            <p:cNvPr id="7176" name="Google Shape;7176;p87"/>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87"/>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7"/>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7"/>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7"/>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7"/>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7"/>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7"/>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4" name="Google Shape;7184;p87"/>
          <p:cNvGrpSpPr/>
          <p:nvPr/>
        </p:nvGrpSpPr>
        <p:grpSpPr>
          <a:xfrm>
            <a:off x="6626703" y="4123215"/>
            <a:ext cx="314662" cy="358999"/>
            <a:chOff x="-51623775" y="3584850"/>
            <a:chExt cx="279625" cy="319025"/>
          </a:xfrm>
        </p:grpSpPr>
        <p:sp>
          <p:nvSpPr>
            <p:cNvPr id="7185" name="Google Shape;7185;p87"/>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7"/>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7"/>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87"/>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87"/>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7"/>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7"/>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7"/>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7"/>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4" name="Google Shape;7194;p87"/>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195" name="Google Shape;7195;p87"/>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99" name="Shape 7199"/>
        <p:cNvGrpSpPr/>
        <p:nvPr/>
      </p:nvGrpSpPr>
      <p:grpSpPr>
        <a:xfrm>
          <a:off x="0" y="0"/>
          <a:ext cx="0" cy="0"/>
          <a:chOff x="0" y="0"/>
          <a:chExt cx="0" cy="0"/>
        </a:xfrm>
      </p:grpSpPr>
      <p:grpSp>
        <p:nvGrpSpPr>
          <p:cNvPr id="7200" name="Google Shape;7200;p88"/>
          <p:cNvGrpSpPr/>
          <p:nvPr/>
        </p:nvGrpSpPr>
        <p:grpSpPr>
          <a:xfrm>
            <a:off x="866775" y="1386849"/>
            <a:ext cx="276003" cy="357300"/>
            <a:chOff x="-50469125" y="3183175"/>
            <a:chExt cx="233150" cy="301825"/>
          </a:xfrm>
        </p:grpSpPr>
        <p:sp>
          <p:nvSpPr>
            <p:cNvPr id="7201" name="Google Shape;7201;p88"/>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8"/>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8"/>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88"/>
          <p:cNvGrpSpPr/>
          <p:nvPr/>
        </p:nvGrpSpPr>
        <p:grpSpPr>
          <a:xfrm>
            <a:off x="826674" y="1822251"/>
            <a:ext cx="356205" cy="355288"/>
            <a:chOff x="-50504575" y="3550975"/>
            <a:chExt cx="300900" cy="300125"/>
          </a:xfrm>
        </p:grpSpPr>
        <p:sp>
          <p:nvSpPr>
            <p:cNvPr id="7205" name="Google Shape;7205;p88"/>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8"/>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8"/>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8"/>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9" name="Google Shape;7209;p88"/>
          <p:cNvGrpSpPr/>
          <p:nvPr/>
        </p:nvGrpSpPr>
        <p:grpSpPr>
          <a:xfrm>
            <a:off x="826674" y="2260493"/>
            <a:ext cx="356205" cy="354341"/>
            <a:chOff x="-50503000" y="3921175"/>
            <a:chExt cx="300900" cy="299325"/>
          </a:xfrm>
        </p:grpSpPr>
        <p:sp>
          <p:nvSpPr>
            <p:cNvPr id="7210" name="Google Shape;7210;p88"/>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8"/>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8"/>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8"/>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8"/>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88"/>
          <p:cNvGrpSpPr/>
          <p:nvPr/>
        </p:nvGrpSpPr>
        <p:grpSpPr>
          <a:xfrm>
            <a:off x="3030727" y="1406411"/>
            <a:ext cx="355258" cy="356205"/>
            <a:chOff x="-48630025" y="3199700"/>
            <a:chExt cx="300100" cy="300900"/>
          </a:xfrm>
        </p:grpSpPr>
        <p:sp>
          <p:nvSpPr>
            <p:cNvPr id="7216" name="Google Shape;7216;p88"/>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8"/>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8"/>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88"/>
          <p:cNvGrpSpPr/>
          <p:nvPr/>
        </p:nvGrpSpPr>
        <p:grpSpPr>
          <a:xfrm>
            <a:off x="3030727" y="1843707"/>
            <a:ext cx="355258" cy="355258"/>
            <a:chOff x="-48630025" y="3569100"/>
            <a:chExt cx="300100" cy="300100"/>
          </a:xfrm>
        </p:grpSpPr>
        <p:sp>
          <p:nvSpPr>
            <p:cNvPr id="7220" name="Google Shape;7220;p88"/>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8"/>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88"/>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88"/>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8"/>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8"/>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88"/>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88"/>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8"/>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8"/>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88"/>
          <p:cNvGrpSpPr/>
          <p:nvPr/>
        </p:nvGrpSpPr>
        <p:grpSpPr>
          <a:xfrm>
            <a:off x="3031201" y="2281003"/>
            <a:ext cx="354311" cy="353394"/>
            <a:chOff x="-48629225" y="3938500"/>
            <a:chExt cx="299300" cy="298525"/>
          </a:xfrm>
        </p:grpSpPr>
        <p:sp>
          <p:nvSpPr>
            <p:cNvPr id="7231" name="Google Shape;7231;p88"/>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8"/>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8"/>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8"/>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88"/>
          <p:cNvGrpSpPr/>
          <p:nvPr/>
        </p:nvGrpSpPr>
        <p:grpSpPr>
          <a:xfrm>
            <a:off x="1766604" y="2752344"/>
            <a:ext cx="311458" cy="354341"/>
            <a:chOff x="-46762575" y="3200500"/>
            <a:chExt cx="263100" cy="299325"/>
          </a:xfrm>
        </p:grpSpPr>
        <p:sp>
          <p:nvSpPr>
            <p:cNvPr id="7236" name="Google Shape;7236;p88"/>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8"/>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8"/>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8"/>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88"/>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1" name="Google Shape;7241;p88"/>
          <p:cNvGrpSpPr/>
          <p:nvPr/>
        </p:nvGrpSpPr>
        <p:grpSpPr>
          <a:xfrm>
            <a:off x="1744689" y="3211066"/>
            <a:ext cx="355288" cy="312375"/>
            <a:chOff x="-46779900" y="3588000"/>
            <a:chExt cx="300125" cy="263875"/>
          </a:xfrm>
        </p:grpSpPr>
        <p:sp>
          <p:nvSpPr>
            <p:cNvPr id="7242" name="Google Shape;7242;p88"/>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8"/>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8"/>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8"/>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6" name="Google Shape;7246;p88"/>
          <p:cNvGrpSpPr/>
          <p:nvPr/>
        </p:nvGrpSpPr>
        <p:grpSpPr>
          <a:xfrm>
            <a:off x="1745162" y="3625988"/>
            <a:ext cx="354341" cy="353394"/>
            <a:chOff x="-46779100" y="3938500"/>
            <a:chExt cx="299325" cy="298525"/>
          </a:xfrm>
        </p:grpSpPr>
        <p:sp>
          <p:nvSpPr>
            <p:cNvPr id="7247" name="Google Shape;7247;p88"/>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8"/>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88"/>
          <p:cNvGrpSpPr/>
          <p:nvPr/>
        </p:nvGrpSpPr>
        <p:grpSpPr>
          <a:xfrm>
            <a:off x="3952900" y="2758855"/>
            <a:ext cx="355258" cy="355288"/>
            <a:chOff x="-44924250" y="3206000"/>
            <a:chExt cx="300100" cy="300125"/>
          </a:xfrm>
        </p:grpSpPr>
        <p:sp>
          <p:nvSpPr>
            <p:cNvPr id="7250" name="Google Shape;7250;p88"/>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8"/>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8"/>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8"/>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8"/>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5" name="Google Shape;7255;p88"/>
          <p:cNvGrpSpPr/>
          <p:nvPr/>
        </p:nvGrpSpPr>
        <p:grpSpPr>
          <a:xfrm>
            <a:off x="1267386" y="1386849"/>
            <a:ext cx="355258" cy="355258"/>
            <a:chOff x="-50134375" y="3183175"/>
            <a:chExt cx="300100" cy="300100"/>
          </a:xfrm>
        </p:grpSpPr>
        <p:sp>
          <p:nvSpPr>
            <p:cNvPr id="7256" name="Google Shape;7256;p88"/>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8"/>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88"/>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88"/>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8"/>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88"/>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88"/>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8"/>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8"/>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8"/>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88"/>
          <p:cNvGrpSpPr/>
          <p:nvPr/>
        </p:nvGrpSpPr>
        <p:grpSpPr>
          <a:xfrm>
            <a:off x="1267386" y="1822251"/>
            <a:ext cx="355258" cy="355288"/>
            <a:chOff x="-50134375" y="3550975"/>
            <a:chExt cx="300100" cy="300125"/>
          </a:xfrm>
        </p:grpSpPr>
        <p:sp>
          <p:nvSpPr>
            <p:cNvPr id="7267" name="Google Shape;7267;p88"/>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8"/>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9" name="Google Shape;7269;p88"/>
          <p:cNvGrpSpPr/>
          <p:nvPr/>
        </p:nvGrpSpPr>
        <p:grpSpPr>
          <a:xfrm>
            <a:off x="1267386" y="2259783"/>
            <a:ext cx="355258" cy="355051"/>
            <a:chOff x="-50134375" y="3920575"/>
            <a:chExt cx="300100" cy="299925"/>
          </a:xfrm>
        </p:grpSpPr>
        <p:sp>
          <p:nvSpPr>
            <p:cNvPr id="7270" name="Google Shape;7270;p88"/>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88"/>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88"/>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3" name="Google Shape;7273;p88"/>
          <p:cNvGrpSpPr/>
          <p:nvPr/>
        </p:nvGrpSpPr>
        <p:grpSpPr>
          <a:xfrm>
            <a:off x="3478110" y="1407358"/>
            <a:ext cx="357123" cy="355258"/>
            <a:chOff x="-48262200" y="3200500"/>
            <a:chExt cx="301675" cy="300100"/>
          </a:xfrm>
        </p:grpSpPr>
        <p:sp>
          <p:nvSpPr>
            <p:cNvPr id="7274" name="Google Shape;7274;p88"/>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8"/>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8"/>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8"/>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8"/>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8"/>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88"/>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8"/>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8"/>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3" name="Google Shape;7283;p88"/>
          <p:cNvGrpSpPr/>
          <p:nvPr/>
        </p:nvGrpSpPr>
        <p:grpSpPr>
          <a:xfrm>
            <a:off x="3507483" y="1844447"/>
            <a:ext cx="298377" cy="354519"/>
            <a:chOff x="-48233050" y="3569725"/>
            <a:chExt cx="252050" cy="299475"/>
          </a:xfrm>
        </p:grpSpPr>
        <p:sp>
          <p:nvSpPr>
            <p:cNvPr id="7284" name="Google Shape;7284;p88"/>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8"/>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8"/>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7" name="Google Shape;7287;p88"/>
          <p:cNvGrpSpPr/>
          <p:nvPr/>
        </p:nvGrpSpPr>
        <p:grpSpPr>
          <a:xfrm>
            <a:off x="3531248" y="2278191"/>
            <a:ext cx="250847" cy="358070"/>
            <a:chOff x="-48216525" y="3936125"/>
            <a:chExt cx="211900" cy="302475"/>
          </a:xfrm>
        </p:grpSpPr>
        <p:sp>
          <p:nvSpPr>
            <p:cNvPr id="7288" name="Google Shape;7288;p88"/>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8"/>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8"/>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8"/>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88"/>
          <p:cNvGrpSpPr/>
          <p:nvPr/>
        </p:nvGrpSpPr>
        <p:grpSpPr>
          <a:xfrm>
            <a:off x="2186966" y="2753261"/>
            <a:ext cx="355258" cy="355288"/>
            <a:chOff x="-46410500" y="3201275"/>
            <a:chExt cx="300100" cy="300125"/>
          </a:xfrm>
        </p:grpSpPr>
        <p:sp>
          <p:nvSpPr>
            <p:cNvPr id="7293" name="Google Shape;7293;p88"/>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88"/>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88"/>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8"/>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8"/>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88"/>
          <p:cNvGrpSpPr/>
          <p:nvPr/>
        </p:nvGrpSpPr>
        <p:grpSpPr>
          <a:xfrm>
            <a:off x="2186966" y="3188692"/>
            <a:ext cx="355258" cy="356205"/>
            <a:chOff x="-46409700" y="3569100"/>
            <a:chExt cx="300100" cy="300900"/>
          </a:xfrm>
        </p:grpSpPr>
        <p:sp>
          <p:nvSpPr>
            <p:cNvPr id="7299" name="Google Shape;7299;p88"/>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8"/>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8"/>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8"/>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8"/>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88"/>
          <p:cNvGrpSpPr/>
          <p:nvPr/>
        </p:nvGrpSpPr>
        <p:grpSpPr>
          <a:xfrm>
            <a:off x="2174847" y="3624124"/>
            <a:ext cx="379497" cy="358070"/>
            <a:chOff x="-46422300" y="3936925"/>
            <a:chExt cx="320575" cy="302475"/>
          </a:xfrm>
        </p:grpSpPr>
        <p:sp>
          <p:nvSpPr>
            <p:cNvPr id="7305" name="Google Shape;7305;p88"/>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8"/>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7" name="Google Shape;7307;p88"/>
          <p:cNvGrpSpPr/>
          <p:nvPr/>
        </p:nvGrpSpPr>
        <p:grpSpPr>
          <a:xfrm>
            <a:off x="3952426" y="3178452"/>
            <a:ext cx="356205" cy="355258"/>
            <a:chOff x="-44914800" y="3560450"/>
            <a:chExt cx="300900" cy="300100"/>
          </a:xfrm>
        </p:grpSpPr>
        <p:sp>
          <p:nvSpPr>
            <p:cNvPr id="7308" name="Google Shape;7308;p88"/>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8"/>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8"/>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8"/>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88"/>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3" name="Google Shape;7313;p88"/>
          <p:cNvGrpSpPr/>
          <p:nvPr/>
        </p:nvGrpSpPr>
        <p:grpSpPr>
          <a:xfrm>
            <a:off x="1707478" y="1387086"/>
            <a:ext cx="354311" cy="354104"/>
            <a:chOff x="-49764975" y="3183375"/>
            <a:chExt cx="299300" cy="299125"/>
          </a:xfrm>
        </p:grpSpPr>
        <p:sp>
          <p:nvSpPr>
            <p:cNvPr id="7314" name="Google Shape;7314;p88"/>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8"/>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8"/>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88"/>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8"/>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8"/>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8"/>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8"/>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8"/>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88"/>
          <p:cNvGrpSpPr/>
          <p:nvPr/>
        </p:nvGrpSpPr>
        <p:grpSpPr>
          <a:xfrm>
            <a:off x="1707478" y="1822547"/>
            <a:ext cx="354311" cy="355909"/>
            <a:chOff x="-49764975" y="3551225"/>
            <a:chExt cx="299300" cy="300650"/>
          </a:xfrm>
        </p:grpSpPr>
        <p:sp>
          <p:nvSpPr>
            <p:cNvPr id="7324" name="Google Shape;7324;p88"/>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88"/>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88"/>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8"/>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8"/>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8"/>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8"/>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8"/>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8"/>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8"/>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8"/>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5" name="Google Shape;7335;p88"/>
          <p:cNvGrpSpPr/>
          <p:nvPr/>
        </p:nvGrpSpPr>
        <p:grpSpPr>
          <a:xfrm>
            <a:off x="1705140" y="2259310"/>
            <a:ext cx="358987" cy="355525"/>
            <a:chOff x="-49766550" y="3920175"/>
            <a:chExt cx="303250" cy="300325"/>
          </a:xfrm>
        </p:grpSpPr>
        <p:sp>
          <p:nvSpPr>
            <p:cNvPr id="7336" name="Google Shape;7336;p88"/>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8"/>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8"/>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8"/>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88"/>
          <p:cNvGrpSpPr/>
          <p:nvPr/>
        </p:nvGrpSpPr>
        <p:grpSpPr>
          <a:xfrm>
            <a:off x="3920671" y="1407358"/>
            <a:ext cx="357123" cy="354341"/>
            <a:chOff x="-47892800" y="3200500"/>
            <a:chExt cx="301675" cy="299325"/>
          </a:xfrm>
        </p:grpSpPr>
        <p:sp>
          <p:nvSpPr>
            <p:cNvPr id="7341" name="Google Shape;7341;p88"/>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8"/>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8"/>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8"/>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8"/>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8"/>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88"/>
          <p:cNvGrpSpPr/>
          <p:nvPr/>
        </p:nvGrpSpPr>
        <p:grpSpPr>
          <a:xfrm>
            <a:off x="3984537" y="1843707"/>
            <a:ext cx="229391" cy="355258"/>
            <a:chOff x="-47839250" y="3569100"/>
            <a:chExt cx="193775" cy="300100"/>
          </a:xfrm>
        </p:grpSpPr>
        <p:sp>
          <p:nvSpPr>
            <p:cNvPr id="7348" name="Google Shape;7348;p88"/>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8"/>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8"/>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8"/>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88"/>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88"/>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4" name="Google Shape;7354;p88"/>
          <p:cNvGrpSpPr/>
          <p:nvPr/>
        </p:nvGrpSpPr>
        <p:grpSpPr>
          <a:xfrm>
            <a:off x="3921603" y="2280056"/>
            <a:ext cx="355258" cy="356205"/>
            <a:chOff x="-47892800" y="3937700"/>
            <a:chExt cx="300100" cy="300900"/>
          </a:xfrm>
        </p:grpSpPr>
        <p:sp>
          <p:nvSpPr>
            <p:cNvPr id="7355" name="Google Shape;7355;p88"/>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8"/>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8"/>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8"/>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8"/>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8"/>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88"/>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8"/>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88"/>
          <p:cNvGrpSpPr/>
          <p:nvPr/>
        </p:nvGrpSpPr>
        <p:grpSpPr>
          <a:xfrm>
            <a:off x="2626898" y="2773770"/>
            <a:ext cx="355258" cy="311458"/>
            <a:chOff x="-46042675" y="3218600"/>
            <a:chExt cx="300100" cy="263100"/>
          </a:xfrm>
        </p:grpSpPr>
        <p:sp>
          <p:nvSpPr>
            <p:cNvPr id="7364" name="Google Shape;7364;p88"/>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8"/>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8"/>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8"/>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88"/>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88"/>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88"/>
          <p:cNvGrpSpPr/>
          <p:nvPr/>
        </p:nvGrpSpPr>
        <p:grpSpPr>
          <a:xfrm>
            <a:off x="2626898" y="3188219"/>
            <a:ext cx="355258" cy="323118"/>
            <a:chOff x="-46042675" y="3568700"/>
            <a:chExt cx="300100" cy="272950"/>
          </a:xfrm>
        </p:grpSpPr>
        <p:sp>
          <p:nvSpPr>
            <p:cNvPr id="7371" name="Google Shape;7371;p88"/>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8"/>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8"/>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8"/>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88"/>
          <p:cNvGrpSpPr/>
          <p:nvPr/>
        </p:nvGrpSpPr>
        <p:grpSpPr>
          <a:xfrm>
            <a:off x="2668849" y="3625189"/>
            <a:ext cx="271357" cy="356057"/>
            <a:chOff x="-46007225" y="3937825"/>
            <a:chExt cx="229225" cy="300775"/>
          </a:xfrm>
        </p:grpSpPr>
        <p:sp>
          <p:nvSpPr>
            <p:cNvPr id="7376" name="Google Shape;7376;p88"/>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8"/>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8"/>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8"/>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8"/>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8"/>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88"/>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8"/>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8"/>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8"/>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88"/>
          <p:cNvGrpSpPr/>
          <p:nvPr/>
        </p:nvGrpSpPr>
        <p:grpSpPr>
          <a:xfrm>
            <a:off x="3974341" y="3615275"/>
            <a:ext cx="312375" cy="357596"/>
            <a:chOff x="-44895900" y="3929450"/>
            <a:chExt cx="263875" cy="302075"/>
          </a:xfrm>
        </p:grpSpPr>
        <p:sp>
          <p:nvSpPr>
            <p:cNvPr id="7387" name="Google Shape;7387;p88"/>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8"/>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88"/>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88"/>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8"/>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8"/>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3" name="Google Shape;7393;p88"/>
          <p:cNvGrpSpPr/>
          <p:nvPr/>
        </p:nvGrpSpPr>
        <p:grpSpPr>
          <a:xfrm>
            <a:off x="2148160" y="1398036"/>
            <a:ext cx="356205" cy="332885"/>
            <a:chOff x="-49397175" y="3192625"/>
            <a:chExt cx="300900" cy="281200"/>
          </a:xfrm>
        </p:grpSpPr>
        <p:sp>
          <p:nvSpPr>
            <p:cNvPr id="7394" name="Google Shape;7394;p88"/>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8"/>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8"/>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8"/>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8"/>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8"/>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8"/>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88"/>
          <p:cNvGrpSpPr/>
          <p:nvPr/>
        </p:nvGrpSpPr>
        <p:grpSpPr>
          <a:xfrm>
            <a:off x="2174263" y="1822251"/>
            <a:ext cx="304000" cy="356205"/>
            <a:chOff x="-49375900" y="3550975"/>
            <a:chExt cx="256800" cy="300900"/>
          </a:xfrm>
        </p:grpSpPr>
        <p:sp>
          <p:nvSpPr>
            <p:cNvPr id="7402" name="Google Shape;7402;p88"/>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88"/>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8"/>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8"/>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8"/>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8"/>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8"/>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8"/>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8"/>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8"/>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8"/>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88"/>
          <p:cNvGrpSpPr/>
          <p:nvPr/>
        </p:nvGrpSpPr>
        <p:grpSpPr>
          <a:xfrm>
            <a:off x="2169616" y="2259546"/>
            <a:ext cx="313293" cy="356205"/>
            <a:chOff x="-49378250" y="3920375"/>
            <a:chExt cx="264650" cy="300900"/>
          </a:xfrm>
        </p:grpSpPr>
        <p:sp>
          <p:nvSpPr>
            <p:cNvPr id="7414" name="Google Shape;7414;p88"/>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8"/>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8"/>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8"/>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8"/>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8"/>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8"/>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88"/>
          <p:cNvGrpSpPr/>
          <p:nvPr/>
        </p:nvGrpSpPr>
        <p:grpSpPr>
          <a:xfrm>
            <a:off x="888604" y="2752344"/>
            <a:ext cx="312375" cy="357123"/>
            <a:chOff x="-47505300" y="3200500"/>
            <a:chExt cx="263875" cy="301675"/>
          </a:xfrm>
        </p:grpSpPr>
        <p:sp>
          <p:nvSpPr>
            <p:cNvPr id="7422" name="Google Shape;7422;p88"/>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8"/>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8"/>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8"/>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8"/>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8"/>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8"/>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8"/>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8"/>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8"/>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8"/>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8"/>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8"/>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88"/>
          <p:cNvGrpSpPr/>
          <p:nvPr/>
        </p:nvGrpSpPr>
        <p:grpSpPr>
          <a:xfrm>
            <a:off x="866704" y="3188692"/>
            <a:ext cx="356176" cy="355051"/>
            <a:chOff x="-47524975" y="3569100"/>
            <a:chExt cx="300875" cy="299925"/>
          </a:xfrm>
        </p:grpSpPr>
        <p:sp>
          <p:nvSpPr>
            <p:cNvPr id="7436" name="Google Shape;7436;p88"/>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8"/>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8"/>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8"/>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8"/>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1" name="Google Shape;7441;p88"/>
          <p:cNvGrpSpPr/>
          <p:nvPr/>
        </p:nvGrpSpPr>
        <p:grpSpPr>
          <a:xfrm>
            <a:off x="867162" y="3667954"/>
            <a:ext cx="355258" cy="270410"/>
            <a:chOff x="-47523400" y="3973950"/>
            <a:chExt cx="300100" cy="228425"/>
          </a:xfrm>
        </p:grpSpPr>
        <p:sp>
          <p:nvSpPr>
            <p:cNvPr id="7442" name="Google Shape;7442;p88"/>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8"/>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8"/>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8"/>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8"/>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88"/>
          <p:cNvGrpSpPr/>
          <p:nvPr/>
        </p:nvGrpSpPr>
        <p:grpSpPr>
          <a:xfrm>
            <a:off x="3072283" y="2750953"/>
            <a:ext cx="354341" cy="357596"/>
            <a:chOff x="-45673275" y="3199325"/>
            <a:chExt cx="299325" cy="302075"/>
          </a:xfrm>
        </p:grpSpPr>
        <p:sp>
          <p:nvSpPr>
            <p:cNvPr id="7448" name="Google Shape;7448;p88"/>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8"/>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8"/>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88"/>
          <p:cNvGrpSpPr/>
          <p:nvPr/>
        </p:nvGrpSpPr>
        <p:grpSpPr>
          <a:xfrm>
            <a:off x="3071351" y="3209202"/>
            <a:ext cx="356205" cy="314240"/>
            <a:chOff x="-45674075" y="3586425"/>
            <a:chExt cx="300900" cy="265450"/>
          </a:xfrm>
        </p:grpSpPr>
        <p:sp>
          <p:nvSpPr>
            <p:cNvPr id="7452" name="Google Shape;7452;p88"/>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88"/>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88"/>
          <p:cNvGrpSpPr/>
          <p:nvPr/>
        </p:nvGrpSpPr>
        <p:grpSpPr>
          <a:xfrm>
            <a:off x="3072283" y="3625041"/>
            <a:ext cx="354341" cy="356205"/>
            <a:chOff x="-45673275" y="3937700"/>
            <a:chExt cx="299325" cy="300900"/>
          </a:xfrm>
        </p:grpSpPr>
        <p:sp>
          <p:nvSpPr>
            <p:cNvPr id="7455" name="Google Shape;7455;p88"/>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8"/>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8"/>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8"/>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8"/>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8"/>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88"/>
          <p:cNvGrpSpPr/>
          <p:nvPr/>
        </p:nvGrpSpPr>
        <p:grpSpPr>
          <a:xfrm>
            <a:off x="2186449" y="4117825"/>
            <a:ext cx="356205" cy="356205"/>
            <a:chOff x="-44512325" y="3176075"/>
            <a:chExt cx="300900" cy="300900"/>
          </a:xfrm>
        </p:grpSpPr>
        <p:sp>
          <p:nvSpPr>
            <p:cNvPr id="7462" name="Google Shape;7462;p88"/>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8"/>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8"/>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5" name="Google Shape;7465;p88"/>
          <p:cNvGrpSpPr/>
          <p:nvPr/>
        </p:nvGrpSpPr>
        <p:grpSpPr>
          <a:xfrm>
            <a:off x="2589789" y="1386849"/>
            <a:ext cx="354341" cy="354341"/>
            <a:chOff x="-49027775" y="3183175"/>
            <a:chExt cx="299325" cy="299325"/>
          </a:xfrm>
        </p:grpSpPr>
        <p:sp>
          <p:nvSpPr>
            <p:cNvPr id="7466" name="Google Shape;7466;p88"/>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8"/>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8"/>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8"/>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88"/>
          <p:cNvGrpSpPr/>
          <p:nvPr/>
        </p:nvGrpSpPr>
        <p:grpSpPr>
          <a:xfrm>
            <a:off x="2589330" y="1822251"/>
            <a:ext cx="355258" cy="357152"/>
            <a:chOff x="-49027775" y="3550975"/>
            <a:chExt cx="300100" cy="301700"/>
          </a:xfrm>
        </p:grpSpPr>
        <p:sp>
          <p:nvSpPr>
            <p:cNvPr id="7471" name="Google Shape;7471;p88"/>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8"/>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8"/>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8"/>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8"/>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8"/>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8"/>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88"/>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8"/>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8"/>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1" name="Google Shape;7481;p88"/>
          <p:cNvGrpSpPr/>
          <p:nvPr/>
        </p:nvGrpSpPr>
        <p:grpSpPr>
          <a:xfrm>
            <a:off x="2587406" y="2259310"/>
            <a:ext cx="359106" cy="355525"/>
            <a:chOff x="-49031025" y="3920175"/>
            <a:chExt cx="303350" cy="300325"/>
          </a:xfrm>
        </p:grpSpPr>
        <p:sp>
          <p:nvSpPr>
            <p:cNvPr id="7482" name="Google Shape;7482;p88"/>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8"/>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8"/>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8"/>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88"/>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88"/>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8" name="Google Shape;7488;p88"/>
          <p:cNvGrpSpPr/>
          <p:nvPr/>
        </p:nvGrpSpPr>
        <p:grpSpPr>
          <a:xfrm>
            <a:off x="1303511" y="2752344"/>
            <a:ext cx="356176" cy="354341"/>
            <a:chOff x="-47155575" y="3200500"/>
            <a:chExt cx="300875" cy="299325"/>
          </a:xfrm>
        </p:grpSpPr>
        <p:sp>
          <p:nvSpPr>
            <p:cNvPr id="7489" name="Google Shape;7489;p88"/>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8"/>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8"/>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88"/>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88"/>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8"/>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88"/>
          <p:cNvGrpSpPr/>
          <p:nvPr/>
        </p:nvGrpSpPr>
        <p:grpSpPr>
          <a:xfrm>
            <a:off x="1303970" y="3188692"/>
            <a:ext cx="355258" cy="355258"/>
            <a:chOff x="-47154800" y="3569100"/>
            <a:chExt cx="300100" cy="300100"/>
          </a:xfrm>
        </p:grpSpPr>
        <p:sp>
          <p:nvSpPr>
            <p:cNvPr id="7496" name="Google Shape;7496;p88"/>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8"/>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8"/>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8"/>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8"/>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8"/>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2" name="Google Shape;7502;p88"/>
          <p:cNvGrpSpPr/>
          <p:nvPr/>
        </p:nvGrpSpPr>
        <p:grpSpPr>
          <a:xfrm>
            <a:off x="1304443" y="3626905"/>
            <a:ext cx="354311" cy="353423"/>
            <a:chOff x="-47154000" y="3939275"/>
            <a:chExt cx="299300" cy="298550"/>
          </a:xfrm>
        </p:grpSpPr>
        <p:sp>
          <p:nvSpPr>
            <p:cNvPr id="7503" name="Google Shape;7503;p88"/>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8"/>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8"/>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8"/>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88"/>
          <p:cNvGrpSpPr/>
          <p:nvPr/>
        </p:nvGrpSpPr>
        <p:grpSpPr>
          <a:xfrm>
            <a:off x="3529733" y="2752344"/>
            <a:ext cx="312375" cy="354341"/>
            <a:chOff x="-45286550" y="3200500"/>
            <a:chExt cx="263875" cy="299325"/>
          </a:xfrm>
        </p:grpSpPr>
        <p:sp>
          <p:nvSpPr>
            <p:cNvPr id="7508" name="Google Shape;7508;p88"/>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8"/>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8"/>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88"/>
          <p:cNvGrpSpPr/>
          <p:nvPr/>
        </p:nvGrpSpPr>
        <p:grpSpPr>
          <a:xfrm>
            <a:off x="3529733" y="3189639"/>
            <a:ext cx="312375" cy="354311"/>
            <a:chOff x="-45286550" y="3569900"/>
            <a:chExt cx="263875" cy="299300"/>
          </a:xfrm>
        </p:grpSpPr>
        <p:sp>
          <p:nvSpPr>
            <p:cNvPr id="7512" name="Google Shape;7512;p88"/>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88"/>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8"/>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8"/>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8"/>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8"/>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88"/>
          <p:cNvGrpSpPr/>
          <p:nvPr/>
        </p:nvGrpSpPr>
        <p:grpSpPr>
          <a:xfrm>
            <a:off x="3540920" y="3625988"/>
            <a:ext cx="290001" cy="355258"/>
            <a:chOff x="-45277900" y="3938500"/>
            <a:chExt cx="244975" cy="300100"/>
          </a:xfrm>
        </p:grpSpPr>
        <p:sp>
          <p:nvSpPr>
            <p:cNvPr id="7519" name="Google Shape;7519;p88"/>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8"/>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8"/>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8"/>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88"/>
          <p:cNvGrpSpPr/>
          <p:nvPr/>
        </p:nvGrpSpPr>
        <p:grpSpPr>
          <a:xfrm>
            <a:off x="2626869" y="4095090"/>
            <a:ext cx="355258" cy="355258"/>
            <a:chOff x="-44502875" y="3576975"/>
            <a:chExt cx="300100" cy="300100"/>
          </a:xfrm>
        </p:grpSpPr>
        <p:sp>
          <p:nvSpPr>
            <p:cNvPr id="7524" name="Google Shape;7524;p88"/>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8"/>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8"/>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88"/>
          <p:cNvGrpSpPr/>
          <p:nvPr/>
        </p:nvGrpSpPr>
        <p:grpSpPr>
          <a:xfrm>
            <a:off x="4835456" y="1828361"/>
            <a:ext cx="356196" cy="354670"/>
            <a:chOff x="-13946200" y="3647075"/>
            <a:chExt cx="353650" cy="352100"/>
          </a:xfrm>
        </p:grpSpPr>
        <p:sp>
          <p:nvSpPr>
            <p:cNvPr id="7528" name="Google Shape;7528;p88"/>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8"/>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8"/>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8"/>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8"/>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8"/>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88"/>
          <p:cNvGrpSpPr/>
          <p:nvPr/>
        </p:nvGrpSpPr>
        <p:grpSpPr>
          <a:xfrm>
            <a:off x="6618849" y="1387844"/>
            <a:ext cx="357002" cy="354267"/>
            <a:chOff x="-12163025" y="3214275"/>
            <a:chExt cx="354450" cy="351700"/>
          </a:xfrm>
        </p:grpSpPr>
        <p:sp>
          <p:nvSpPr>
            <p:cNvPr id="7535" name="Google Shape;7535;p88"/>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8"/>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8"/>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88"/>
          <p:cNvGrpSpPr/>
          <p:nvPr/>
        </p:nvGrpSpPr>
        <p:grpSpPr>
          <a:xfrm>
            <a:off x="6619629" y="1827581"/>
            <a:ext cx="355441" cy="356232"/>
            <a:chOff x="-12160675" y="3647875"/>
            <a:chExt cx="352900" cy="353650"/>
          </a:xfrm>
        </p:grpSpPr>
        <p:sp>
          <p:nvSpPr>
            <p:cNvPr id="7539" name="Google Shape;7539;p88"/>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8"/>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8"/>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8"/>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88"/>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88"/>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8"/>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88"/>
          <p:cNvGrpSpPr/>
          <p:nvPr/>
        </p:nvGrpSpPr>
        <p:grpSpPr>
          <a:xfrm>
            <a:off x="6630345" y="2272036"/>
            <a:ext cx="354635" cy="356232"/>
            <a:chOff x="-12160675" y="4081850"/>
            <a:chExt cx="352100" cy="353650"/>
          </a:xfrm>
        </p:grpSpPr>
        <p:sp>
          <p:nvSpPr>
            <p:cNvPr id="7547" name="Google Shape;7547;p88"/>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8"/>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8"/>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88"/>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88"/>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8"/>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88"/>
          <p:cNvGrpSpPr/>
          <p:nvPr/>
        </p:nvGrpSpPr>
        <p:grpSpPr>
          <a:xfrm>
            <a:off x="4835311" y="2746480"/>
            <a:ext cx="355416" cy="355652"/>
            <a:chOff x="-10391650" y="3180600"/>
            <a:chExt cx="352875" cy="353075"/>
          </a:xfrm>
        </p:grpSpPr>
        <p:sp>
          <p:nvSpPr>
            <p:cNvPr id="7554" name="Google Shape;7554;p88"/>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8"/>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8"/>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8"/>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8"/>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8"/>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0" name="Google Shape;7560;p88"/>
          <p:cNvGrpSpPr/>
          <p:nvPr/>
        </p:nvGrpSpPr>
        <p:grpSpPr>
          <a:xfrm>
            <a:off x="4835310" y="3223278"/>
            <a:ext cx="354635" cy="353890"/>
            <a:chOff x="-10390875" y="3616350"/>
            <a:chExt cx="352100" cy="351325"/>
          </a:xfrm>
        </p:grpSpPr>
        <p:sp>
          <p:nvSpPr>
            <p:cNvPr id="7561" name="Google Shape;7561;p88"/>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8"/>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8"/>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88"/>
          <p:cNvGrpSpPr/>
          <p:nvPr/>
        </p:nvGrpSpPr>
        <p:grpSpPr>
          <a:xfrm>
            <a:off x="7502285" y="2747943"/>
            <a:ext cx="312585" cy="354670"/>
            <a:chOff x="-10370400" y="4049550"/>
            <a:chExt cx="310350" cy="352100"/>
          </a:xfrm>
        </p:grpSpPr>
        <p:sp>
          <p:nvSpPr>
            <p:cNvPr id="7565" name="Google Shape;7565;p88"/>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8"/>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8"/>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8"/>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88"/>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88"/>
          <p:cNvGrpSpPr/>
          <p:nvPr/>
        </p:nvGrpSpPr>
        <p:grpSpPr>
          <a:xfrm>
            <a:off x="6606541" y="2746884"/>
            <a:ext cx="379236" cy="354847"/>
            <a:chOff x="-8674650" y="3210975"/>
            <a:chExt cx="376525" cy="352275"/>
          </a:xfrm>
        </p:grpSpPr>
        <p:sp>
          <p:nvSpPr>
            <p:cNvPr id="7571" name="Google Shape;7571;p88"/>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8"/>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8"/>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8"/>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88"/>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88"/>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88"/>
          <p:cNvGrpSpPr/>
          <p:nvPr/>
        </p:nvGrpSpPr>
        <p:grpSpPr>
          <a:xfrm>
            <a:off x="5278038" y="1828361"/>
            <a:ext cx="356221" cy="354670"/>
            <a:chOff x="-13512225" y="3647075"/>
            <a:chExt cx="353675" cy="352100"/>
          </a:xfrm>
        </p:grpSpPr>
        <p:sp>
          <p:nvSpPr>
            <p:cNvPr id="7578" name="Google Shape;7578;p88"/>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8"/>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8"/>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8"/>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8"/>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8"/>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8"/>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8"/>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8"/>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8"/>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88"/>
          <p:cNvGrpSpPr/>
          <p:nvPr/>
        </p:nvGrpSpPr>
        <p:grpSpPr>
          <a:xfrm>
            <a:off x="5288351" y="2272427"/>
            <a:ext cx="356221" cy="355451"/>
            <a:chOff x="-13512225" y="4080275"/>
            <a:chExt cx="353675" cy="352875"/>
          </a:xfrm>
        </p:grpSpPr>
        <p:sp>
          <p:nvSpPr>
            <p:cNvPr id="7589" name="Google Shape;7589;p88"/>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8"/>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8"/>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8"/>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8"/>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8"/>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8"/>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8"/>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8"/>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8"/>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8"/>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88"/>
          <p:cNvGrpSpPr/>
          <p:nvPr/>
        </p:nvGrpSpPr>
        <p:grpSpPr>
          <a:xfrm>
            <a:off x="7061431" y="1419788"/>
            <a:ext cx="356196" cy="290379"/>
            <a:chOff x="-11728250" y="3245400"/>
            <a:chExt cx="353650" cy="288275"/>
          </a:xfrm>
        </p:grpSpPr>
        <p:sp>
          <p:nvSpPr>
            <p:cNvPr id="7601" name="Google Shape;7601;p88"/>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8"/>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8"/>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8"/>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8"/>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6" name="Google Shape;7606;p88"/>
          <p:cNvGrpSpPr/>
          <p:nvPr/>
        </p:nvGrpSpPr>
        <p:grpSpPr>
          <a:xfrm>
            <a:off x="7093939" y="2272427"/>
            <a:ext cx="311804" cy="355451"/>
            <a:chOff x="-11703850" y="4081850"/>
            <a:chExt cx="309575" cy="352875"/>
          </a:xfrm>
        </p:grpSpPr>
        <p:sp>
          <p:nvSpPr>
            <p:cNvPr id="7607" name="Google Shape;7607;p88"/>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8"/>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8"/>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8"/>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8"/>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8"/>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88"/>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8"/>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88"/>
          <p:cNvGrpSpPr/>
          <p:nvPr/>
        </p:nvGrpSpPr>
        <p:grpSpPr>
          <a:xfrm>
            <a:off x="5282595" y="2746580"/>
            <a:ext cx="357002" cy="355451"/>
            <a:chOff x="-9958475" y="3180025"/>
            <a:chExt cx="354450" cy="352875"/>
          </a:xfrm>
        </p:grpSpPr>
        <p:sp>
          <p:nvSpPr>
            <p:cNvPr id="7616" name="Google Shape;7616;p88"/>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88"/>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88"/>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9" name="Google Shape;7619;p88"/>
          <p:cNvGrpSpPr/>
          <p:nvPr/>
        </p:nvGrpSpPr>
        <p:grpSpPr>
          <a:xfrm>
            <a:off x="5291722" y="3222561"/>
            <a:ext cx="337966" cy="355325"/>
            <a:chOff x="-9949025" y="3615575"/>
            <a:chExt cx="335550" cy="352750"/>
          </a:xfrm>
        </p:grpSpPr>
        <p:sp>
          <p:nvSpPr>
            <p:cNvPr id="7620" name="Google Shape;7620;p88"/>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8"/>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8"/>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88"/>
          <p:cNvGrpSpPr/>
          <p:nvPr/>
        </p:nvGrpSpPr>
        <p:grpSpPr>
          <a:xfrm>
            <a:off x="7926568" y="2746067"/>
            <a:ext cx="360175" cy="358423"/>
            <a:chOff x="-9961625" y="4048175"/>
            <a:chExt cx="357600" cy="355825"/>
          </a:xfrm>
        </p:grpSpPr>
        <p:sp>
          <p:nvSpPr>
            <p:cNvPr id="7624" name="Google Shape;7624;p88"/>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8"/>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8"/>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8"/>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8"/>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8"/>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88"/>
          <p:cNvGrpSpPr/>
          <p:nvPr/>
        </p:nvGrpSpPr>
        <p:grpSpPr>
          <a:xfrm>
            <a:off x="6613289" y="3221579"/>
            <a:ext cx="364959" cy="357289"/>
            <a:chOff x="-8680950" y="3624225"/>
            <a:chExt cx="362350" cy="354700"/>
          </a:xfrm>
        </p:grpSpPr>
        <p:sp>
          <p:nvSpPr>
            <p:cNvPr id="7631" name="Google Shape;7631;p88"/>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8"/>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8"/>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8"/>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8"/>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8"/>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7" name="Google Shape;7637;p88"/>
          <p:cNvGrpSpPr/>
          <p:nvPr/>
        </p:nvGrpSpPr>
        <p:grpSpPr>
          <a:xfrm>
            <a:off x="5749533" y="1387239"/>
            <a:ext cx="313365" cy="355476"/>
            <a:chOff x="-13056975" y="3212300"/>
            <a:chExt cx="311125" cy="352900"/>
          </a:xfrm>
        </p:grpSpPr>
        <p:sp>
          <p:nvSpPr>
            <p:cNvPr id="7638" name="Google Shape;7638;p88"/>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8"/>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88"/>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8"/>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2" name="Google Shape;7642;p88"/>
          <p:cNvGrpSpPr/>
          <p:nvPr/>
        </p:nvGrpSpPr>
        <p:grpSpPr>
          <a:xfrm>
            <a:off x="5726921" y="1828034"/>
            <a:ext cx="358588" cy="355325"/>
            <a:chOff x="-13077450" y="3647075"/>
            <a:chExt cx="356025" cy="352750"/>
          </a:xfrm>
        </p:grpSpPr>
        <p:sp>
          <p:nvSpPr>
            <p:cNvPr id="7643" name="Google Shape;7643;p88"/>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8"/>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8"/>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6" name="Google Shape;7646;p88"/>
          <p:cNvGrpSpPr/>
          <p:nvPr/>
        </p:nvGrpSpPr>
        <p:grpSpPr>
          <a:xfrm>
            <a:off x="5738027" y="2271633"/>
            <a:ext cx="357002" cy="357037"/>
            <a:chOff x="-13079025" y="4079475"/>
            <a:chExt cx="354450" cy="354450"/>
          </a:xfrm>
        </p:grpSpPr>
        <p:sp>
          <p:nvSpPr>
            <p:cNvPr id="7647" name="Google Shape;7647;p88"/>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88"/>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8"/>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8"/>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88"/>
          <p:cNvGrpSpPr/>
          <p:nvPr/>
        </p:nvGrpSpPr>
        <p:grpSpPr>
          <a:xfrm>
            <a:off x="7511094" y="1387642"/>
            <a:ext cx="356221" cy="354670"/>
            <a:chOff x="-11292700" y="3213875"/>
            <a:chExt cx="353675" cy="352100"/>
          </a:xfrm>
        </p:grpSpPr>
        <p:sp>
          <p:nvSpPr>
            <p:cNvPr id="7652" name="Google Shape;7652;p88"/>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8"/>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8"/>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8"/>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8"/>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8"/>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8"/>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88"/>
          <p:cNvGrpSpPr/>
          <p:nvPr/>
        </p:nvGrpSpPr>
        <p:grpSpPr>
          <a:xfrm>
            <a:off x="7505152" y="1827581"/>
            <a:ext cx="368106" cy="356232"/>
            <a:chOff x="-11299000" y="3647875"/>
            <a:chExt cx="365475" cy="353650"/>
          </a:xfrm>
        </p:grpSpPr>
        <p:sp>
          <p:nvSpPr>
            <p:cNvPr id="7660" name="Google Shape;7660;p88"/>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8"/>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8"/>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88"/>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8"/>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8"/>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88"/>
          <p:cNvGrpSpPr/>
          <p:nvPr/>
        </p:nvGrpSpPr>
        <p:grpSpPr>
          <a:xfrm>
            <a:off x="7520614" y="2283532"/>
            <a:ext cx="357808" cy="333240"/>
            <a:chOff x="-11295075" y="4092875"/>
            <a:chExt cx="355250" cy="330825"/>
          </a:xfrm>
        </p:grpSpPr>
        <p:sp>
          <p:nvSpPr>
            <p:cNvPr id="7667" name="Google Shape;7667;p88"/>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8"/>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8"/>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88"/>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88"/>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88"/>
          <p:cNvGrpSpPr/>
          <p:nvPr/>
        </p:nvGrpSpPr>
        <p:grpSpPr>
          <a:xfrm>
            <a:off x="5746214" y="2746580"/>
            <a:ext cx="312585" cy="355451"/>
            <a:chOff x="-9500075" y="3180800"/>
            <a:chExt cx="310350" cy="352875"/>
          </a:xfrm>
        </p:grpSpPr>
        <p:sp>
          <p:nvSpPr>
            <p:cNvPr id="7673" name="Google Shape;7673;p88"/>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8"/>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8"/>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8"/>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8"/>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88"/>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8"/>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8"/>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8"/>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2" name="Google Shape;7682;p88"/>
          <p:cNvGrpSpPr/>
          <p:nvPr/>
        </p:nvGrpSpPr>
        <p:grpSpPr>
          <a:xfrm>
            <a:off x="5724005" y="3222095"/>
            <a:ext cx="356221" cy="356257"/>
            <a:chOff x="-9523700" y="3614000"/>
            <a:chExt cx="353675" cy="353675"/>
          </a:xfrm>
        </p:grpSpPr>
        <p:sp>
          <p:nvSpPr>
            <p:cNvPr id="7683" name="Google Shape;7683;p88"/>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8"/>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8"/>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8"/>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8"/>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8"/>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8"/>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8"/>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8"/>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88"/>
          <p:cNvGrpSpPr/>
          <p:nvPr/>
        </p:nvGrpSpPr>
        <p:grpSpPr>
          <a:xfrm>
            <a:off x="7508956" y="3244737"/>
            <a:ext cx="356221" cy="354670"/>
            <a:chOff x="-9523700" y="4049550"/>
            <a:chExt cx="353675" cy="352100"/>
          </a:xfrm>
        </p:grpSpPr>
        <p:sp>
          <p:nvSpPr>
            <p:cNvPr id="7693" name="Google Shape;7693;p88"/>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8"/>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8"/>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8"/>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8"/>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8"/>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88"/>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0" name="Google Shape;7700;p88"/>
          <p:cNvGrpSpPr/>
          <p:nvPr/>
        </p:nvGrpSpPr>
        <p:grpSpPr>
          <a:xfrm>
            <a:off x="7065071" y="3244710"/>
            <a:ext cx="357002" cy="311029"/>
            <a:chOff x="-8209150" y="3659675"/>
            <a:chExt cx="354450" cy="308775"/>
          </a:xfrm>
        </p:grpSpPr>
        <p:sp>
          <p:nvSpPr>
            <p:cNvPr id="7701" name="Google Shape;7701;p88"/>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8"/>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8"/>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8"/>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8"/>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8"/>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88"/>
          <p:cNvGrpSpPr/>
          <p:nvPr/>
        </p:nvGrpSpPr>
        <p:grpSpPr>
          <a:xfrm>
            <a:off x="6178632" y="2273623"/>
            <a:ext cx="356221" cy="353059"/>
            <a:chOff x="-12643475" y="4081850"/>
            <a:chExt cx="353675" cy="350500"/>
          </a:xfrm>
        </p:grpSpPr>
        <p:sp>
          <p:nvSpPr>
            <p:cNvPr id="7708" name="Google Shape;7708;p88"/>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8"/>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8"/>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8"/>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2" name="Google Shape;7712;p88"/>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3" name="Google Shape;7713;p88"/>
          <p:cNvGrpSpPr/>
          <p:nvPr/>
        </p:nvGrpSpPr>
        <p:grpSpPr>
          <a:xfrm>
            <a:off x="7961232" y="2283532"/>
            <a:ext cx="356221" cy="333240"/>
            <a:chOff x="-10858725" y="4092875"/>
            <a:chExt cx="353675" cy="330825"/>
          </a:xfrm>
        </p:grpSpPr>
        <p:sp>
          <p:nvSpPr>
            <p:cNvPr id="7714" name="Google Shape;7714;p88"/>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8"/>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8"/>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8"/>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8"/>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8"/>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88"/>
          <p:cNvGrpSpPr/>
          <p:nvPr/>
        </p:nvGrpSpPr>
        <p:grpSpPr>
          <a:xfrm>
            <a:off x="6219755" y="3222498"/>
            <a:ext cx="252278" cy="355451"/>
            <a:chOff x="-9039300" y="3614000"/>
            <a:chExt cx="250475" cy="352875"/>
          </a:xfrm>
        </p:grpSpPr>
        <p:sp>
          <p:nvSpPr>
            <p:cNvPr id="7721" name="Google Shape;7721;p88"/>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8"/>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88"/>
          <p:cNvGrpSpPr/>
          <p:nvPr/>
        </p:nvGrpSpPr>
        <p:grpSpPr>
          <a:xfrm>
            <a:off x="7951721" y="3244737"/>
            <a:ext cx="354635" cy="354670"/>
            <a:chOff x="-9088150" y="4049550"/>
            <a:chExt cx="352100" cy="352100"/>
          </a:xfrm>
        </p:grpSpPr>
        <p:sp>
          <p:nvSpPr>
            <p:cNvPr id="7724" name="Google Shape;7724;p88"/>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88"/>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8"/>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8"/>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8"/>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8"/>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88"/>
          <p:cNvGrpSpPr/>
          <p:nvPr/>
        </p:nvGrpSpPr>
        <p:grpSpPr>
          <a:xfrm>
            <a:off x="7086085" y="2746970"/>
            <a:ext cx="315757" cy="354670"/>
            <a:chOff x="-8191825" y="3174500"/>
            <a:chExt cx="313500" cy="352100"/>
          </a:xfrm>
        </p:grpSpPr>
        <p:sp>
          <p:nvSpPr>
            <p:cNvPr id="7731" name="Google Shape;7731;p88"/>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88"/>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8"/>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88"/>
          <p:cNvGrpSpPr/>
          <p:nvPr/>
        </p:nvGrpSpPr>
        <p:grpSpPr>
          <a:xfrm>
            <a:off x="4835443" y="1387491"/>
            <a:ext cx="356221" cy="354973"/>
            <a:chOff x="-13947000" y="3212800"/>
            <a:chExt cx="353675" cy="352400"/>
          </a:xfrm>
        </p:grpSpPr>
        <p:sp>
          <p:nvSpPr>
            <p:cNvPr id="7735" name="Google Shape;7735;p88"/>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8"/>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7" name="Google Shape;7737;p88"/>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8" name="Google Shape;7738;p88"/>
          <p:cNvGrpSpPr/>
          <p:nvPr/>
        </p:nvGrpSpPr>
        <p:grpSpPr>
          <a:xfrm>
            <a:off x="5278038" y="1386849"/>
            <a:ext cx="356221" cy="356257"/>
            <a:chOff x="-13512225" y="3211525"/>
            <a:chExt cx="353675" cy="353675"/>
          </a:xfrm>
        </p:grpSpPr>
        <p:sp>
          <p:nvSpPr>
            <p:cNvPr id="7739" name="Google Shape;7739;p88"/>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8"/>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8"/>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8"/>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8"/>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88"/>
          <p:cNvGrpSpPr/>
          <p:nvPr/>
        </p:nvGrpSpPr>
        <p:grpSpPr>
          <a:xfrm>
            <a:off x="6168320" y="1387239"/>
            <a:ext cx="356221" cy="355476"/>
            <a:chOff x="-12643475" y="3212300"/>
            <a:chExt cx="353675" cy="352900"/>
          </a:xfrm>
        </p:grpSpPr>
        <p:sp>
          <p:nvSpPr>
            <p:cNvPr id="7745" name="Google Shape;7745;p88"/>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8"/>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8"/>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8"/>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8"/>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8"/>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8"/>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8"/>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8"/>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4" name="Google Shape;7754;p88"/>
          <p:cNvGrpSpPr/>
          <p:nvPr/>
        </p:nvGrpSpPr>
        <p:grpSpPr>
          <a:xfrm>
            <a:off x="6168320" y="1839013"/>
            <a:ext cx="356221" cy="333366"/>
            <a:chOff x="-12643475" y="3657325"/>
            <a:chExt cx="353675" cy="330950"/>
          </a:xfrm>
        </p:grpSpPr>
        <p:sp>
          <p:nvSpPr>
            <p:cNvPr id="7755" name="Google Shape;7755;p88"/>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8"/>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8"/>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8"/>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8"/>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8"/>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1" name="Google Shape;7761;p88"/>
          <p:cNvGrpSpPr/>
          <p:nvPr/>
        </p:nvGrpSpPr>
        <p:grpSpPr>
          <a:xfrm>
            <a:off x="7951322" y="1387642"/>
            <a:ext cx="355416" cy="354670"/>
            <a:chOff x="-10857925" y="3213875"/>
            <a:chExt cx="352875" cy="352100"/>
          </a:xfrm>
        </p:grpSpPr>
        <p:sp>
          <p:nvSpPr>
            <p:cNvPr id="7762" name="Google Shape;7762;p88"/>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8"/>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8"/>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8"/>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88"/>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8"/>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8"/>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8"/>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8"/>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8"/>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2" name="Google Shape;7772;p88"/>
          <p:cNvGrpSpPr/>
          <p:nvPr/>
        </p:nvGrpSpPr>
        <p:grpSpPr>
          <a:xfrm>
            <a:off x="6168237" y="2747071"/>
            <a:ext cx="356096" cy="354469"/>
            <a:chOff x="-9089725" y="3180200"/>
            <a:chExt cx="353550" cy="351900"/>
          </a:xfrm>
        </p:grpSpPr>
        <p:sp>
          <p:nvSpPr>
            <p:cNvPr id="7773" name="Google Shape;7773;p88"/>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8"/>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5" name="Google Shape;7775;p88"/>
          <p:cNvGrpSpPr/>
          <p:nvPr/>
        </p:nvGrpSpPr>
        <p:grpSpPr>
          <a:xfrm>
            <a:off x="7060235" y="1826875"/>
            <a:ext cx="358588" cy="357642"/>
            <a:chOff x="7083760" y="1971660"/>
            <a:chExt cx="358588" cy="357642"/>
          </a:xfrm>
        </p:grpSpPr>
        <p:sp>
          <p:nvSpPr>
            <p:cNvPr id="7776" name="Google Shape;7776;p88"/>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8"/>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8"/>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8"/>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8"/>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8"/>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8"/>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8"/>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88"/>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8"/>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8"/>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8"/>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8" name="Google Shape;7788;p88"/>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789" name="Google Shape;7789;p88"/>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93" name="Shape 7793"/>
        <p:cNvGrpSpPr/>
        <p:nvPr/>
      </p:nvGrpSpPr>
      <p:grpSpPr>
        <a:xfrm>
          <a:off x="0" y="0"/>
          <a:ext cx="0" cy="0"/>
          <a:chOff x="0" y="0"/>
          <a:chExt cx="0" cy="0"/>
        </a:xfrm>
      </p:grpSpPr>
      <p:sp>
        <p:nvSpPr>
          <p:cNvPr id="7794" name="Google Shape;7794;p89"/>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5" name="Google Shape;7795;p89"/>
          <p:cNvGrpSpPr/>
          <p:nvPr/>
        </p:nvGrpSpPr>
        <p:grpSpPr>
          <a:xfrm>
            <a:off x="719610" y="2243507"/>
            <a:ext cx="452798" cy="449473"/>
            <a:chOff x="-21322300" y="3693325"/>
            <a:chExt cx="306400" cy="304150"/>
          </a:xfrm>
        </p:grpSpPr>
        <p:sp>
          <p:nvSpPr>
            <p:cNvPr id="7796" name="Google Shape;7796;p89"/>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9"/>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9"/>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9"/>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89"/>
          <p:cNvGrpSpPr/>
          <p:nvPr/>
        </p:nvGrpSpPr>
        <p:grpSpPr>
          <a:xfrm>
            <a:off x="719019" y="2810244"/>
            <a:ext cx="453980" cy="422540"/>
            <a:chOff x="-21322300" y="4077125"/>
            <a:chExt cx="307200" cy="285925"/>
          </a:xfrm>
        </p:grpSpPr>
        <p:sp>
          <p:nvSpPr>
            <p:cNvPr id="7801" name="Google Shape;7801;p89"/>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9"/>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9"/>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89"/>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89"/>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9"/>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9"/>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9"/>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9"/>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9"/>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9"/>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89"/>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89"/>
          <p:cNvGrpSpPr/>
          <p:nvPr/>
        </p:nvGrpSpPr>
        <p:grpSpPr>
          <a:xfrm>
            <a:off x="3496195" y="1689128"/>
            <a:ext cx="451653" cy="450212"/>
            <a:chOff x="-19394200" y="3333800"/>
            <a:chExt cx="305625" cy="304650"/>
          </a:xfrm>
        </p:grpSpPr>
        <p:sp>
          <p:nvSpPr>
            <p:cNvPr id="7814" name="Google Shape;7814;p89"/>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89"/>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89"/>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9"/>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9"/>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9"/>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9"/>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9"/>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9"/>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89"/>
          <p:cNvGrpSpPr/>
          <p:nvPr/>
        </p:nvGrpSpPr>
        <p:grpSpPr>
          <a:xfrm>
            <a:off x="3495032" y="2243580"/>
            <a:ext cx="453980" cy="449325"/>
            <a:chOff x="-19396575" y="3708500"/>
            <a:chExt cx="307200" cy="304050"/>
          </a:xfrm>
        </p:grpSpPr>
        <p:sp>
          <p:nvSpPr>
            <p:cNvPr id="7824" name="Google Shape;7824;p89"/>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9"/>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9"/>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7" name="Google Shape;7827;p89"/>
          <p:cNvGrpSpPr/>
          <p:nvPr/>
        </p:nvGrpSpPr>
        <p:grpSpPr>
          <a:xfrm>
            <a:off x="3489212" y="2796461"/>
            <a:ext cx="465618" cy="450101"/>
            <a:chOff x="-19394200" y="4084200"/>
            <a:chExt cx="315075" cy="304575"/>
          </a:xfrm>
        </p:grpSpPr>
        <p:sp>
          <p:nvSpPr>
            <p:cNvPr id="7828" name="Google Shape;7828;p89"/>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9"/>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9"/>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89"/>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9"/>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9"/>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89"/>
          <p:cNvGrpSpPr/>
          <p:nvPr/>
        </p:nvGrpSpPr>
        <p:grpSpPr>
          <a:xfrm>
            <a:off x="6294923" y="1689001"/>
            <a:ext cx="400447" cy="450470"/>
            <a:chOff x="-17526750" y="3309200"/>
            <a:chExt cx="270975" cy="304825"/>
          </a:xfrm>
        </p:grpSpPr>
        <p:sp>
          <p:nvSpPr>
            <p:cNvPr id="7835" name="Google Shape;7835;p89"/>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9"/>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9"/>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9"/>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9"/>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0" name="Google Shape;7840;p89"/>
          <p:cNvGrpSpPr/>
          <p:nvPr/>
        </p:nvGrpSpPr>
        <p:grpSpPr>
          <a:xfrm>
            <a:off x="6271075" y="2244173"/>
            <a:ext cx="448143" cy="448143"/>
            <a:chOff x="-17542500" y="3684100"/>
            <a:chExt cx="303250" cy="303250"/>
          </a:xfrm>
        </p:grpSpPr>
        <p:sp>
          <p:nvSpPr>
            <p:cNvPr id="7841" name="Google Shape;7841;p89"/>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9"/>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9"/>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9"/>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9"/>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9"/>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9"/>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89"/>
          <p:cNvGrpSpPr/>
          <p:nvPr/>
        </p:nvGrpSpPr>
        <p:grpSpPr>
          <a:xfrm>
            <a:off x="6270484" y="2810817"/>
            <a:ext cx="449325" cy="421395"/>
            <a:chOff x="-17542500" y="4068450"/>
            <a:chExt cx="304050" cy="285150"/>
          </a:xfrm>
        </p:grpSpPr>
        <p:sp>
          <p:nvSpPr>
            <p:cNvPr id="7849" name="Google Shape;7849;p89"/>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9"/>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9"/>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9"/>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9"/>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9"/>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5" name="Google Shape;7855;p89"/>
          <p:cNvGrpSpPr/>
          <p:nvPr/>
        </p:nvGrpSpPr>
        <p:grpSpPr>
          <a:xfrm>
            <a:off x="3500906" y="3342211"/>
            <a:ext cx="343404" cy="449325"/>
            <a:chOff x="-15652200" y="3335975"/>
            <a:chExt cx="232375" cy="304050"/>
          </a:xfrm>
        </p:grpSpPr>
        <p:sp>
          <p:nvSpPr>
            <p:cNvPr id="7856" name="Google Shape;7856;p89"/>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9"/>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9"/>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9"/>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9"/>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9"/>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9"/>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9"/>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9"/>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5" name="Google Shape;7865;p89"/>
          <p:cNvGrpSpPr/>
          <p:nvPr/>
        </p:nvGrpSpPr>
        <p:grpSpPr>
          <a:xfrm>
            <a:off x="1274819" y="2243729"/>
            <a:ext cx="449325" cy="449030"/>
            <a:chOff x="-20945825" y="3692175"/>
            <a:chExt cx="304050" cy="303850"/>
          </a:xfrm>
        </p:grpSpPr>
        <p:sp>
          <p:nvSpPr>
            <p:cNvPr id="7866" name="Google Shape;7866;p89"/>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9"/>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9"/>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9"/>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0" name="Google Shape;7870;p89"/>
          <p:cNvGrpSpPr/>
          <p:nvPr/>
        </p:nvGrpSpPr>
        <p:grpSpPr>
          <a:xfrm>
            <a:off x="4081644" y="1689848"/>
            <a:ext cx="372516" cy="448771"/>
            <a:chOff x="-18994100" y="3334775"/>
            <a:chExt cx="252075" cy="303675"/>
          </a:xfrm>
        </p:grpSpPr>
        <p:sp>
          <p:nvSpPr>
            <p:cNvPr id="7871" name="Google Shape;7871;p89"/>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9"/>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9"/>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9"/>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5" name="Google Shape;7875;p89"/>
          <p:cNvGrpSpPr/>
          <p:nvPr/>
        </p:nvGrpSpPr>
        <p:grpSpPr>
          <a:xfrm>
            <a:off x="4096200" y="2244743"/>
            <a:ext cx="343404" cy="446998"/>
            <a:chOff x="-18983850" y="3710075"/>
            <a:chExt cx="232375" cy="302475"/>
          </a:xfrm>
        </p:grpSpPr>
        <p:sp>
          <p:nvSpPr>
            <p:cNvPr id="7876" name="Google Shape;7876;p89"/>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9"/>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9"/>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9"/>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89"/>
          <p:cNvGrpSpPr/>
          <p:nvPr/>
        </p:nvGrpSpPr>
        <p:grpSpPr>
          <a:xfrm>
            <a:off x="1274247" y="1689573"/>
            <a:ext cx="450470" cy="449325"/>
            <a:chOff x="-20946600" y="3317850"/>
            <a:chExt cx="304825" cy="304050"/>
          </a:xfrm>
        </p:grpSpPr>
        <p:sp>
          <p:nvSpPr>
            <p:cNvPr id="7881" name="Google Shape;7881;p89"/>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9"/>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9"/>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89"/>
          <p:cNvGrpSpPr/>
          <p:nvPr/>
        </p:nvGrpSpPr>
        <p:grpSpPr>
          <a:xfrm>
            <a:off x="1300422" y="2797442"/>
            <a:ext cx="398119" cy="448143"/>
            <a:chOff x="-20930075" y="4066100"/>
            <a:chExt cx="269400" cy="303250"/>
          </a:xfrm>
        </p:grpSpPr>
        <p:sp>
          <p:nvSpPr>
            <p:cNvPr id="7885" name="Google Shape;7885;p89"/>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9"/>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7" name="Google Shape;7887;p89"/>
          <p:cNvGrpSpPr/>
          <p:nvPr/>
        </p:nvGrpSpPr>
        <p:grpSpPr>
          <a:xfrm>
            <a:off x="4042667" y="2797422"/>
            <a:ext cx="450470" cy="448180"/>
            <a:chOff x="-19020075" y="4084200"/>
            <a:chExt cx="304825" cy="303275"/>
          </a:xfrm>
        </p:grpSpPr>
        <p:sp>
          <p:nvSpPr>
            <p:cNvPr id="7888" name="Google Shape;7888;p89"/>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9"/>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9"/>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9"/>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9"/>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89"/>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9"/>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9"/>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9"/>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7" name="Google Shape;7897;p89"/>
          <p:cNvGrpSpPr/>
          <p:nvPr/>
        </p:nvGrpSpPr>
        <p:grpSpPr>
          <a:xfrm>
            <a:off x="6859931" y="1689001"/>
            <a:ext cx="396937" cy="450470"/>
            <a:chOff x="-17149475" y="3309200"/>
            <a:chExt cx="268600" cy="304825"/>
          </a:xfrm>
        </p:grpSpPr>
        <p:sp>
          <p:nvSpPr>
            <p:cNvPr id="7898" name="Google Shape;7898;p89"/>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9"/>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89"/>
          <p:cNvGrpSpPr/>
          <p:nvPr/>
        </p:nvGrpSpPr>
        <p:grpSpPr>
          <a:xfrm>
            <a:off x="6833737" y="2258120"/>
            <a:ext cx="449325" cy="420249"/>
            <a:chOff x="-17168375" y="3692750"/>
            <a:chExt cx="304050" cy="284375"/>
          </a:xfrm>
        </p:grpSpPr>
        <p:sp>
          <p:nvSpPr>
            <p:cNvPr id="7901" name="Google Shape;7901;p89"/>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9"/>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9"/>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9"/>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9"/>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9"/>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9"/>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89"/>
          <p:cNvGrpSpPr/>
          <p:nvPr/>
        </p:nvGrpSpPr>
        <p:grpSpPr>
          <a:xfrm>
            <a:off x="6830246" y="2796852"/>
            <a:ext cx="456308" cy="449325"/>
            <a:chOff x="-17170750" y="4058800"/>
            <a:chExt cx="308775" cy="304050"/>
          </a:xfrm>
        </p:grpSpPr>
        <p:sp>
          <p:nvSpPr>
            <p:cNvPr id="7909" name="Google Shape;7909;p89"/>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9"/>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9"/>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9"/>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9"/>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9"/>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9"/>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9"/>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9"/>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9"/>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9"/>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9"/>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9"/>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9"/>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9"/>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9"/>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9"/>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89"/>
          <p:cNvGrpSpPr/>
          <p:nvPr/>
        </p:nvGrpSpPr>
        <p:grpSpPr>
          <a:xfrm>
            <a:off x="5692143" y="3343358"/>
            <a:ext cx="450470" cy="446998"/>
            <a:chOff x="-15688425" y="3707725"/>
            <a:chExt cx="304825" cy="302475"/>
          </a:xfrm>
        </p:grpSpPr>
        <p:sp>
          <p:nvSpPr>
            <p:cNvPr id="7927" name="Google Shape;7927;p89"/>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9"/>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9"/>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9"/>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9"/>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9"/>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89"/>
          <p:cNvGrpSpPr/>
          <p:nvPr/>
        </p:nvGrpSpPr>
        <p:grpSpPr>
          <a:xfrm>
            <a:off x="1836300" y="1690441"/>
            <a:ext cx="451653" cy="447589"/>
            <a:chOff x="-20572500" y="3319025"/>
            <a:chExt cx="305625" cy="302875"/>
          </a:xfrm>
        </p:grpSpPr>
        <p:sp>
          <p:nvSpPr>
            <p:cNvPr id="7934" name="Google Shape;7934;p89"/>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9"/>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6" name="Google Shape;7936;p89"/>
          <p:cNvGrpSpPr/>
          <p:nvPr/>
        </p:nvGrpSpPr>
        <p:grpSpPr>
          <a:xfrm>
            <a:off x="1837463" y="2305410"/>
            <a:ext cx="449325" cy="325670"/>
            <a:chOff x="-20571700" y="3722875"/>
            <a:chExt cx="304050" cy="220375"/>
          </a:xfrm>
        </p:grpSpPr>
        <p:sp>
          <p:nvSpPr>
            <p:cNvPr id="7937" name="Google Shape;7937;p89"/>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9"/>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9"/>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9"/>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9"/>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9"/>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9"/>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4" name="Google Shape;7944;p89"/>
          <p:cNvGrpSpPr/>
          <p:nvPr/>
        </p:nvGrpSpPr>
        <p:grpSpPr>
          <a:xfrm>
            <a:off x="1836891" y="2796278"/>
            <a:ext cx="450470" cy="450470"/>
            <a:chOff x="-20571700" y="4066875"/>
            <a:chExt cx="304825" cy="304825"/>
          </a:xfrm>
        </p:grpSpPr>
        <p:sp>
          <p:nvSpPr>
            <p:cNvPr id="7945" name="Google Shape;7945;p89"/>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9"/>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9"/>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9"/>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89"/>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9"/>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1" name="Google Shape;7951;p89"/>
          <p:cNvGrpSpPr/>
          <p:nvPr/>
        </p:nvGrpSpPr>
        <p:grpSpPr>
          <a:xfrm>
            <a:off x="4603593" y="1688259"/>
            <a:ext cx="453980" cy="451948"/>
            <a:chOff x="-18645175" y="3334200"/>
            <a:chExt cx="307200" cy="305825"/>
          </a:xfrm>
        </p:grpSpPr>
        <p:sp>
          <p:nvSpPr>
            <p:cNvPr id="7952" name="Google Shape;7952;p89"/>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9"/>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9"/>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9"/>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9"/>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89"/>
          <p:cNvGrpSpPr/>
          <p:nvPr/>
        </p:nvGrpSpPr>
        <p:grpSpPr>
          <a:xfrm>
            <a:off x="4604184" y="2242989"/>
            <a:ext cx="452798" cy="450507"/>
            <a:chOff x="-18645175" y="3708500"/>
            <a:chExt cx="306400" cy="304850"/>
          </a:xfrm>
        </p:grpSpPr>
        <p:sp>
          <p:nvSpPr>
            <p:cNvPr id="7958" name="Google Shape;7958;p89"/>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89"/>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9"/>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9"/>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9"/>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9"/>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9"/>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89"/>
          <p:cNvGrpSpPr/>
          <p:nvPr/>
        </p:nvGrpSpPr>
        <p:grpSpPr>
          <a:xfrm>
            <a:off x="4601857" y="2795630"/>
            <a:ext cx="457453" cy="451763"/>
            <a:chOff x="-18647525" y="4082625"/>
            <a:chExt cx="309550" cy="305700"/>
          </a:xfrm>
        </p:grpSpPr>
        <p:sp>
          <p:nvSpPr>
            <p:cNvPr id="7966" name="Google Shape;7966;p89"/>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9"/>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9"/>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9"/>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0" name="Google Shape;7970;p89"/>
          <p:cNvGrpSpPr/>
          <p:nvPr/>
        </p:nvGrpSpPr>
        <p:grpSpPr>
          <a:xfrm>
            <a:off x="7412241" y="1689592"/>
            <a:ext cx="395755" cy="449288"/>
            <a:chOff x="-16775350" y="3309200"/>
            <a:chExt cx="267800" cy="304025"/>
          </a:xfrm>
        </p:grpSpPr>
        <p:sp>
          <p:nvSpPr>
            <p:cNvPr id="7971" name="Google Shape;7971;p89"/>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9"/>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9"/>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4" name="Google Shape;7974;p89"/>
          <p:cNvGrpSpPr/>
          <p:nvPr/>
        </p:nvGrpSpPr>
        <p:grpSpPr>
          <a:xfrm>
            <a:off x="7412241" y="2241827"/>
            <a:ext cx="395755" cy="452835"/>
            <a:chOff x="-16775350" y="3683300"/>
            <a:chExt cx="267800" cy="306425"/>
          </a:xfrm>
        </p:grpSpPr>
        <p:sp>
          <p:nvSpPr>
            <p:cNvPr id="7975" name="Google Shape;7975;p89"/>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9"/>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9"/>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89"/>
          <p:cNvGrpSpPr/>
          <p:nvPr/>
        </p:nvGrpSpPr>
        <p:grpSpPr>
          <a:xfrm>
            <a:off x="7384292" y="2796870"/>
            <a:ext cx="451653" cy="449288"/>
            <a:chOff x="-16794250" y="4058225"/>
            <a:chExt cx="305625" cy="304025"/>
          </a:xfrm>
        </p:grpSpPr>
        <p:sp>
          <p:nvSpPr>
            <p:cNvPr id="7979" name="Google Shape;7979;p89"/>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9"/>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9"/>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9"/>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9"/>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89"/>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89"/>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9"/>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9"/>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8" name="Google Shape;7988;p89"/>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9" name="Google Shape;7989;p89"/>
          <p:cNvGrpSpPr/>
          <p:nvPr/>
        </p:nvGrpSpPr>
        <p:grpSpPr>
          <a:xfrm>
            <a:off x="2385709" y="1689573"/>
            <a:ext cx="457453" cy="449325"/>
            <a:chOff x="-20199150" y="3317850"/>
            <a:chExt cx="309550" cy="304050"/>
          </a:xfrm>
        </p:grpSpPr>
        <p:sp>
          <p:nvSpPr>
            <p:cNvPr id="7990" name="Google Shape;7990;p89"/>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9"/>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9"/>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9"/>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9"/>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9"/>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9"/>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7" name="Google Shape;7997;p89"/>
          <p:cNvGrpSpPr/>
          <p:nvPr/>
        </p:nvGrpSpPr>
        <p:grpSpPr>
          <a:xfrm>
            <a:off x="2388036" y="2242861"/>
            <a:ext cx="452798" cy="450766"/>
            <a:chOff x="-20199150" y="3693150"/>
            <a:chExt cx="306400" cy="305025"/>
          </a:xfrm>
        </p:grpSpPr>
        <p:sp>
          <p:nvSpPr>
            <p:cNvPr id="7998" name="Google Shape;7998;p89"/>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9"/>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89"/>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9"/>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9"/>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9"/>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89"/>
          <p:cNvGrpSpPr/>
          <p:nvPr/>
        </p:nvGrpSpPr>
        <p:grpSpPr>
          <a:xfrm>
            <a:off x="2388609" y="2795687"/>
            <a:ext cx="451653" cy="451653"/>
            <a:chOff x="-20197575" y="4066875"/>
            <a:chExt cx="305625" cy="305625"/>
          </a:xfrm>
        </p:grpSpPr>
        <p:sp>
          <p:nvSpPr>
            <p:cNvPr id="8005" name="Google Shape;8005;p89"/>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9"/>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89"/>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89"/>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9"/>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9"/>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9"/>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9"/>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89"/>
          <p:cNvGrpSpPr/>
          <p:nvPr/>
        </p:nvGrpSpPr>
        <p:grpSpPr>
          <a:xfrm>
            <a:off x="5170827" y="1687520"/>
            <a:ext cx="449325" cy="453426"/>
            <a:chOff x="-18271050" y="3333200"/>
            <a:chExt cx="304050" cy="306825"/>
          </a:xfrm>
        </p:grpSpPr>
        <p:sp>
          <p:nvSpPr>
            <p:cNvPr id="8014" name="Google Shape;8014;p89"/>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9"/>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9"/>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9"/>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9"/>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9" name="Google Shape;8019;p89"/>
          <p:cNvGrpSpPr/>
          <p:nvPr/>
        </p:nvGrpSpPr>
        <p:grpSpPr>
          <a:xfrm>
            <a:off x="5171399" y="2244171"/>
            <a:ext cx="448180" cy="448143"/>
            <a:chOff x="-18270275" y="3710875"/>
            <a:chExt cx="303275" cy="303250"/>
          </a:xfrm>
        </p:grpSpPr>
        <p:sp>
          <p:nvSpPr>
            <p:cNvPr id="8020" name="Google Shape;8020;p89"/>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9"/>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9"/>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9"/>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9"/>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9"/>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89"/>
          <p:cNvGrpSpPr/>
          <p:nvPr/>
        </p:nvGrpSpPr>
        <p:grpSpPr>
          <a:xfrm>
            <a:off x="5224951" y="2797422"/>
            <a:ext cx="341076" cy="448180"/>
            <a:chOff x="-18234025" y="4084200"/>
            <a:chExt cx="230800" cy="303275"/>
          </a:xfrm>
        </p:grpSpPr>
        <p:sp>
          <p:nvSpPr>
            <p:cNvPr id="8027" name="Google Shape;8027;p89"/>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9"/>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9"/>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89"/>
          <p:cNvGrpSpPr/>
          <p:nvPr/>
        </p:nvGrpSpPr>
        <p:grpSpPr>
          <a:xfrm>
            <a:off x="2337506" y="3341641"/>
            <a:ext cx="449325" cy="450470"/>
            <a:chOff x="-16419350" y="3308400"/>
            <a:chExt cx="304050" cy="304825"/>
          </a:xfrm>
        </p:grpSpPr>
        <p:sp>
          <p:nvSpPr>
            <p:cNvPr id="8031" name="Google Shape;8031;p89"/>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9"/>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9"/>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9"/>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9"/>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9"/>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9"/>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89"/>
          <p:cNvGrpSpPr/>
          <p:nvPr/>
        </p:nvGrpSpPr>
        <p:grpSpPr>
          <a:xfrm>
            <a:off x="4609062" y="3340423"/>
            <a:ext cx="395755" cy="452872"/>
            <a:chOff x="-16401225" y="3683275"/>
            <a:chExt cx="267800" cy="306450"/>
          </a:xfrm>
        </p:grpSpPr>
        <p:sp>
          <p:nvSpPr>
            <p:cNvPr id="8039" name="Google Shape;8039;p89"/>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9"/>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9"/>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9"/>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9"/>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9"/>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9"/>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89"/>
          <p:cNvGrpSpPr/>
          <p:nvPr/>
        </p:nvGrpSpPr>
        <p:grpSpPr>
          <a:xfrm>
            <a:off x="7974511" y="2797062"/>
            <a:ext cx="450470" cy="448180"/>
            <a:chOff x="-16419350" y="4058200"/>
            <a:chExt cx="304825" cy="303275"/>
          </a:xfrm>
        </p:grpSpPr>
        <p:sp>
          <p:nvSpPr>
            <p:cNvPr id="8047" name="Google Shape;8047;p89"/>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9"/>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9"/>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9"/>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9"/>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89"/>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9"/>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89"/>
          <p:cNvGrpSpPr/>
          <p:nvPr/>
        </p:nvGrpSpPr>
        <p:grpSpPr>
          <a:xfrm>
            <a:off x="4001398" y="3343080"/>
            <a:ext cx="450507" cy="447589"/>
            <a:chOff x="-15296200" y="3326900"/>
            <a:chExt cx="304850" cy="302875"/>
          </a:xfrm>
        </p:grpSpPr>
        <p:sp>
          <p:nvSpPr>
            <p:cNvPr id="8055" name="Google Shape;8055;p89"/>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9"/>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9"/>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9"/>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9"/>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0" name="Google Shape;8060;p89"/>
          <p:cNvGrpSpPr/>
          <p:nvPr/>
        </p:nvGrpSpPr>
        <p:grpSpPr>
          <a:xfrm>
            <a:off x="2917051" y="1706881"/>
            <a:ext cx="486566" cy="414708"/>
            <a:chOff x="-19835275" y="3330250"/>
            <a:chExt cx="329250" cy="280625"/>
          </a:xfrm>
        </p:grpSpPr>
        <p:sp>
          <p:nvSpPr>
            <p:cNvPr id="8061" name="Google Shape;8061;p89"/>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9"/>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9"/>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4" name="Google Shape;8064;p89"/>
          <p:cNvGrpSpPr/>
          <p:nvPr/>
        </p:nvGrpSpPr>
        <p:grpSpPr>
          <a:xfrm>
            <a:off x="2935080" y="2243470"/>
            <a:ext cx="450507" cy="449547"/>
            <a:chOff x="-19822675" y="3692750"/>
            <a:chExt cx="304850" cy="304200"/>
          </a:xfrm>
        </p:grpSpPr>
        <p:sp>
          <p:nvSpPr>
            <p:cNvPr id="8065" name="Google Shape;8065;p89"/>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9"/>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9"/>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89"/>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89"/>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0" name="Google Shape;8070;p89"/>
          <p:cNvGrpSpPr/>
          <p:nvPr/>
        </p:nvGrpSpPr>
        <p:grpSpPr>
          <a:xfrm>
            <a:off x="2935672" y="2796278"/>
            <a:ext cx="449325" cy="450470"/>
            <a:chOff x="-19822675" y="4066875"/>
            <a:chExt cx="304050" cy="304825"/>
          </a:xfrm>
        </p:grpSpPr>
        <p:sp>
          <p:nvSpPr>
            <p:cNvPr id="8071" name="Google Shape;8071;p89"/>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9"/>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9"/>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9"/>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89"/>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89"/>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89"/>
          <p:cNvGrpSpPr/>
          <p:nvPr/>
        </p:nvGrpSpPr>
        <p:grpSpPr>
          <a:xfrm>
            <a:off x="5744740" y="1689571"/>
            <a:ext cx="399302" cy="449325"/>
            <a:chOff x="-17878825" y="3334400"/>
            <a:chExt cx="270200" cy="304050"/>
          </a:xfrm>
        </p:grpSpPr>
        <p:sp>
          <p:nvSpPr>
            <p:cNvPr id="8078" name="Google Shape;8078;p89"/>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9"/>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89"/>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89"/>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9"/>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9"/>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9"/>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89"/>
          <p:cNvGrpSpPr/>
          <p:nvPr/>
        </p:nvGrpSpPr>
        <p:grpSpPr>
          <a:xfrm>
            <a:off x="5718565" y="2242416"/>
            <a:ext cx="451653" cy="451653"/>
            <a:chOff x="-17896150" y="3709300"/>
            <a:chExt cx="305625" cy="305625"/>
          </a:xfrm>
        </p:grpSpPr>
        <p:sp>
          <p:nvSpPr>
            <p:cNvPr id="8086" name="Google Shape;8086;p89"/>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9"/>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9"/>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9"/>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0" name="Google Shape;8090;p89"/>
          <p:cNvGrpSpPr/>
          <p:nvPr/>
        </p:nvGrpSpPr>
        <p:grpSpPr>
          <a:xfrm>
            <a:off x="5746495" y="2795686"/>
            <a:ext cx="395792" cy="451653"/>
            <a:chOff x="-17878025" y="4082625"/>
            <a:chExt cx="267825" cy="305625"/>
          </a:xfrm>
        </p:grpSpPr>
        <p:sp>
          <p:nvSpPr>
            <p:cNvPr id="8091" name="Google Shape;8091;p89"/>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9"/>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9"/>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9"/>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89"/>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89"/>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9"/>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8" name="Google Shape;8098;p89"/>
          <p:cNvGrpSpPr/>
          <p:nvPr/>
        </p:nvGrpSpPr>
        <p:grpSpPr>
          <a:xfrm>
            <a:off x="2890388" y="3355015"/>
            <a:ext cx="450507" cy="423722"/>
            <a:chOff x="-16044450" y="3317850"/>
            <a:chExt cx="304850" cy="286725"/>
          </a:xfrm>
        </p:grpSpPr>
        <p:sp>
          <p:nvSpPr>
            <p:cNvPr id="8099" name="Google Shape;8099;p89"/>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9"/>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9"/>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89"/>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3" name="Google Shape;8103;p89"/>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4" name="Google Shape;8104;p89"/>
          <p:cNvGrpSpPr/>
          <p:nvPr/>
        </p:nvGrpSpPr>
        <p:grpSpPr>
          <a:xfrm>
            <a:off x="8012905" y="2243724"/>
            <a:ext cx="373662" cy="449030"/>
            <a:chOff x="-16018450" y="4058400"/>
            <a:chExt cx="252850" cy="303850"/>
          </a:xfrm>
        </p:grpSpPr>
        <p:sp>
          <p:nvSpPr>
            <p:cNvPr id="8105" name="Google Shape;8105;p89"/>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89"/>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89"/>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9"/>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9" name="Google Shape;8109;p89"/>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8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Nature Icons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14" name="Shape 8114"/>
        <p:cNvGrpSpPr/>
        <p:nvPr/>
      </p:nvGrpSpPr>
      <p:grpSpPr>
        <a:xfrm>
          <a:off x="0" y="0"/>
          <a:ext cx="0" cy="0"/>
          <a:chOff x="0" y="0"/>
          <a:chExt cx="0" cy="0"/>
        </a:xfrm>
      </p:grpSpPr>
      <p:grpSp>
        <p:nvGrpSpPr>
          <p:cNvPr id="8115" name="Google Shape;8115;p90"/>
          <p:cNvGrpSpPr/>
          <p:nvPr/>
        </p:nvGrpSpPr>
        <p:grpSpPr>
          <a:xfrm>
            <a:off x="829817" y="1689241"/>
            <a:ext cx="442337" cy="419623"/>
            <a:chOff x="-6696925" y="3272575"/>
            <a:chExt cx="307200" cy="291425"/>
          </a:xfrm>
        </p:grpSpPr>
        <p:sp>
          <p:nvSpPr>
            <p:cNvPr id="8116" name="Google Shape;8116;p90"/>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90"/>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90"/>
          <p:cNvGrpSpPr/>
          <p:nvPr/>
        </p:nvGrpSpPr>
        <p:grpSpPr>
          <a:xfrm>
            <a:off x="829799" y="2204636"/>
            <a:ext cx="442373" cy="420775"/>
            <a:chOff x="-6690625" y="3631325"/>
            <a:chExt cx="307225" cy="292225"/>
          </a:xfrm>
        </p:grpSpPr>
        <p:sp>
          <p:nvSpPr>
            <p:cNvPr id="8119" name="Google Shape;8119;p90"/>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90"/>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90"/>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90"/>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90"/>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4" name="Google Shape;8124;p90"/>
          <p:cNvGrpSpPr/>
          <p:nvPr/>
        </p:nvGrpSpPr>
        <p:grpSpPr>
          <a:xfrm>
            <a:off x="851921" y="2756972"/>
            <a:ext cx="421927" cy="419371"/>
            <a:chOff x="-6689825" y="3992050"/>
            <a:chExt cx="293025" cy="291250"/>
          </a:xfrm>
        </p:grpSpPr>
        <p:sp>
          <p:nvSpPr>
            <p:cNvPr id="8125" name="Google Shape;8125;p90"/>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90"/>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90"/>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90"/>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90"/>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90"/>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90"/>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90"/>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90"/>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90"/>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90"/>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90"/>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7" name="Google Shape;8137;p90"/>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8" name="Google Shape;8138;p90"/>
          <p:cNvGrpSpPr/>
          <p:nvPr/>
        </p:nvGrpSpPr>
        <p:grpSpPr>
          <a:xfrm>
            <a:off x="3535232" y="2205192"/>
            <a:ext cx="423043" cy="419659"/>
            <a:chOff x="-4837325" y="3612425"/>
            <a:chExt cx="293800" cy="291450"/>
          </a:xfrm>
        </p:grpSpPr>
        <p:sp>
          <p:nvSpPr>
            <p:cNvPr id="8139" name="Google Shape;8139;p90"/>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90"/>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90"/>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2" name="Google Shape;8142;p90"/>
          <p:cNvGrpSpPr/>
          <p:nvPr/>
        </p:nvGrpSpPr>
        <p:grpSpPr>
          <a:xfrm>
            <a:off x="3548265" y="2756826"/>
            <a:ext cx="420775" cy="419659"/>
            <a:chOff x="-4837325" y="3971575"/>
            <a:chExt cx="292225" cy="291450"/>
          </a:xfrm>
        </p:grpSpPr>
        <p:sp>
          <p:nvSpPr>
            <p:cNvPr id="8143" name="Google Shape;8143;p90"/>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90"/>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90"/>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90"/>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90"/>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90"/>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9" name="Google Shape;8149;p90"/>
          <p:cNvGrpSpPr/>
          <p:nvPr/>
        </p:nvGrpSpPr>
        <p:grpSpPr>
          <a:xfrm>
            <a:off x="6240279" y="1714185"/>
            <a:ext cx="430998" cy="369730"/>
            <a:chOff x="-3037625" y="3254850"/>
            <a:chExt cx="299325" cy="256775"/>
          </a:xfrm>
        </p:grpSpPr>
        <p:sp>
          <p:nvSpPr>
            <p:cNvPr id="8150" name="Google Shape;8150;p90"/>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90"/>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90"/>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90"/>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4" name="Google Shape;8154;p90"/>
          <p:cNvGrpSpPr/>
          <p:nvPr/>
        </p:nvGrpSpPr>
        <p:grpSpPr>
          <a:xfrm>
            <a:off x="6244239" y="2204615"/>
            <a:ext cx="423079" cy="420811"/>
            <a:chOff x="-3031325" y="3597450"/>
            <a:chExt cx="293825" cy="292250"/>
          </a:xfrm>
        </p:grpSpPr>
        <p:sp>
          <p:nvSpPr>
            <p:cNvPr id="8155" name="Google Shape;8155;p90"/>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90"/>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90"/>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90"/>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90"/>
          <p:cNvGrpSpPr/>
          <p:nvPr/>
        </p:nvGrpSpPr>
        <p:grpSpPr>
          <a:xfrm>
            <a:off x="6256714" y="2781214"/>
            <a:ext cx="421927" cy="370882"/>
            <a:chOff x="-3030525" y="3973150"/>
            <a:chExt cx="293025" cy="257575"/>
          </a:xfrm>
        </p:grpSpPr>
        <p:sp>
          <p:nvSpPr>
            <p:cNvPr id="8160" name="Google Shape;8160;p90"/>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90"/>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2" name="Google Shape;8162;p90"/>
          <p:cNvGrpSpPr/>
          <p:nvPr/>
        </p:nvGrpSpPr>
        <p:grpSpPr>
          <a:xfrm>
            <a:off x="1358307" y="3369426"/>
            <a:ext cx="421927" cy="297195"/>
            <a:chOff x="-1199300" y="3279250"/>
            <a:chExt cx="293025" cy="206400"/>
          </a:xfrm>
        </p:grpSpPr>
        <p:sp>
          <p:nvSpPr>
            <p:cNvPr id="8163" name="Google Shape;8163;p90"/>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90"/>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90"/>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90"/>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7" name="Google Shape;8167;p90"/>
          <p:cNvGrpSpPr/>
          <p:nvPr/>
        </p:nvGrpSpPr>
        <p:grpSpPr>
          <a:xfrm>
            <a:off x="1365393" y="1688773"/>
            <a:ext cx="444605" cy="420559"/>
            <a:chOff x="-6338550" y="3272950"/>
            <a:chExt cx="308775" cy="292075"/>
          </a:xfrm>
        </p:grpSpPr>
        <p:sp>
          <p:nvSpPr>
            <p:cNvPr id="8168" name="Google Shape;8168;p90"/>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90"/>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90"/>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1" name="Google Shape;8171;p90"/>
          <p:cNvGrpSpPr/>
          <p:nvPr/>
        </p:nvGrpSpPr>
        <p:grpSpPr>
          <a:xfrm>
            <a:off x="1376732" y="2205194"/>
            <a:ext cx="421927" cy="419659"/>
            <a:chOff x="-6329100" y="3632100"/>
            <a:chExt cx="293025" cy="291450"/>
          </a:xfrm>
        </p:grpSpPr>
        <p:sp>
          <p:nvSpPr>
            <p:cNvPr id="8172" name="Google Shape;8172;p90"/>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90"/>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90"/>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5" name="Google Shape;8175;p90"/>
          <p:cNvGrpSpPr/>
          <p:nvPr/>
        </p:nvGrpSpPr>
        <p:grpSpPr>
          <a:xfrm>
            <a:off x="1389783" y="2756828"/>
            <a:ext cx="419623" cy="419659"/>
            <a:chOff x="-6329875" y="3992050"/>
            <a:chExt cx="291425" cy="291450"/>
          </a:xfrm>
        </p:grpSpPr>
        <p:sp>
          <p:nvSpPr>
            <p:cNvPr id="8176" name="Google Shape;8176;p90"/>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90"/>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90"/>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90"/>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0" name="Google Shape;8180;p90"/>
          <p:cNvGrpSpPr/>
          <p:nvPr/>
        </p:nvGrpSpPr>
        <p:grpSpPr>
          <a:xfrm>
            <a:off x="4075920" y="1687530"/>
            <a:ext cx="423079" cy="423043"/>
            <a:chOff x="-4478975" y="3251700"/>
            <a:chExt cx="293825" cy="293800"/>
          </a:xfrm>
        </p:grpSpPr>
        <p:sp>
          <p:nvSpPr>
            <p:cNvPr id="8181" name="Google Shape;8181;p90"/>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90"/>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90"/>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4" name="Google Shape;8184;p90"/>
          <p:cNvGrpSpPr/>
          <p:nvPr/>
        </p:nvGrpSpPr>
        <p:grpSpPr>
          <a:xfrm>
            <a:off x="4075920" y="2205192"/>
            <a:ext cx="423079" cy="419659"/>
            <a:chOff x="-4475825" y="3612425"/>
            <a:chExt cx="293825" cy="291450"/>
          </a:xfrm>
        </p:grpSpPr>
        <p:sp>
          <p:nvSpPr>
            <p:cNvPr id="8185" name="Google Shape;8185;p90"/>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90"/>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90"/>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90"/>
          <p:cNvGrpSpPr/>
          <p:nvPr/>
        </p:nvGrpSpPr>
        <p:grpSpPr>
          <a:xfrm>
            <a:off x="4084992" y="2756844"/>
            <a:ext cx="428730" cy="419623"/>
            <a:chOff x="-4480550" y="3970800"/>
            <a:chExt cx="297750" cy="291425"/>
          </a:xfrm>
        </p:grpSpPr>
        <p:sp>
          <p:nvSpPr>
            <p:cNvPr id="8189" name="Google Shape;8189;p90"/>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90"/>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1" name="Google Shape;8191;p90"/>
          <p:cNvGrpSpPr/>
          <p:nvPr/>
        </p:nvGrpSpPr>
        <p:grpSpPr>
          <a:xfrm>
            <a:off x="6788826" y="1689221"/>
            <a:ext cx="415123" cy="419659"/>
            <a:chOff x="-2668225" y="3239075"/>
            <a:chExt cx="288300" cy="291450"/>
          </a:xfrm>
        </p:grpSpPr>
        <p:sp>
          <p:nvSpPr>
            <p:cNvPr id="8192" name="Google Shape;8192;p90"/>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90"/>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90"/>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90"/>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90"/>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7" name="Google Shape;8197;p90"/>
          <p:cNvGrpSpPr/>
          <p:nvPr/>
        </p:nvGrpSpPr>
        <p:grpSpPr>
          <a:xfrm>
            <a:off x="6785982" y="2205191"/>
            <a:ext cx="420811" cy="419659"/>
            <a:chOff x="-2671375" y="3597450"/>
            <a:chExt cx="292250" cy="291450"/>
          </a:xfrm>
        </p:grpSpPr>
        <p:sp>
          <p:nvSpPr>
            <p:cNvPr id="8198" name="Google Shape;8198;p90"/>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90"/>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0" name="Google Shape;8200;p90"/>
          <p:cNvGrpSpPr/>
          <p:nvPr/>
        </p:nvGrpSpPr>
        <p:grpSpPr>
          <a:xfrm>
            <a:off x="6796765" y="2755691"/>
            <a:ext cx="423043" cy="421927"/>
            <a:chOff x="-2670575" y="3956600"/>
            <a:chExt cx="293800" cy="293025"/>
          </a:xfrm>
        </p:grpSpPr>
        <p:sp>
          <p:nvSpPr>
            <p:cNvPr id="8201" name="Google Shape;8201;p90"/>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90"/>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90"/>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90"/>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90"/>
          <p:cNvGrpSpPr/>
          <p:nvPr/>
        </p:nvGrpSpPr>
        <p:grpSpPr>
          <a:xfrm>
            <a:off x="3054285" y="3311947"/>
            <a:ext cx="426462" cy="418363"/>
            <a:chOff x="-1183550" y="3586525"/>
            <a:chExt cx="296175" cy="290550"/>
          </a:xfrm>
        </p:grpSpPr>
        <p:sp>
          <p:nvSpPr>
            <p:cNvPr id="8206" name="Google Shape;8206;p90"/>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90"/>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90"/>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90"/>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90"/>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90"/>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90"/>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90"/>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90"/>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90"/>
          <p:cNvGrpSpPr/>
          <p:nvPr/>
        </p:nvGrpSpPr>
        <p:grpSpPr>
          <a:xfrm>
            <a:off x="1917896" y="1689799"/>
            <a:ext cx="420811" cy="418507"/>
            <a:chOff x="-5971525" y="3273750"/>
            <a:chExt cx="292250" cy="290650"/>
          </a:xfrm>
        </p:grpSpPr>
        <p:sp>
          <p:nvSpPr>
            <p:cNvPr id="8216" name="Google Shape;8216;p90"/>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90"/>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90"/>
          <p:cNvGrpSpPr/>
          <p:nvPr/>
        </p:nvGrpSpPr>
        <p:grpSpPr>
          <a:xfrm>
            <a:off x="1912226" y="2203826"/>
            <a:ext cx="432150" cy="422395"/>
            <a:chOff x="-5974675" y="3632100"/>
            <a:chExt cx="300125" cy="293350"/>
          </a:xfrm>
        </p:grpSpPr>
        <p:sp>
          <p:nvSpPr>
            <p:cNvPr id="8219" name="Google Shape;8219;p90"/>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90"/>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90"/>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90"/>
          <p:cNvGrpSpPr/>
          <p:nvPr/>
        </p:nvGrpSpPr>
        <p:grpSpPr>
          <a:xfrm>
            <a:off x="1942267" y="2755694"/>
            <a:ext cx="395865" cy="421927"/>
            <a:chOff x="-5971525" y="3990475"/>
            <a:chExt cx="274925" cy="293025"/>
          </a:xfrm>
        </p:grpSpPr>
        <p:sp>
          <p:nvSpPr>
            <p:cNvPr id="8223" name="Google Shape;8223;p90"/>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90"/>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90"/>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90"/>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7" name="Google Shape;8227;p90"/>
          <p:cNvGrpSpPr/>
          <p:nvPr/>
        </p:nvGrpSpPr>
        <p:grpSpPr>
          <a:xfrm>
            <a:off x="4615473" y="1689798"/>
            <a:ext cx="420775" cy="418507"/>
            <a:chOff x="-4118225" y="3253275"/>
            <a:chExt cx="292225" cy="290650"/>
          </a:xfrm>
        </p:grpSpPr>
        <p:sp>
          <p:nvSpPr>
            <p:cNvPr id="8228" name="Google Shape;8228;p90"/>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90"/>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90"/>
          <p:cNvGrpSpPr/>
          <p:nvPr/>
        </p:nvGrpSpPr>
        <p:grpSpPr>
          <a:xfrm>
            <a:off x="4665924" y="2204922"/>
            <a:ext cx="319874" cy="420199"/>
            <a:chOff x="-4082800" y="3612425"/>
            <a:chExt cx="222150" cy="291825"/>
          </a:xfrm>
        </p:grpSpPr>
        <p:sp>
          <p:nvSpPr>
            <p:cNvPr id="8231" name="Google Shape;8231;p90"/>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90"/>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90"/>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4" name="Google Shape;8234;p90"/>
          <p:cNvGrpSpPr/>
          <p:nvPr/>
        </p:nvGrpSpPr>
        <p:grpSpPr>
          <a:xfrm>
            <a:off x="4627372" y="2769876"/>
            <a:ext cx="420775" cy="393561"/>
            <a:chOff x="-4118225" y="3990475"/>
            <a:chExt cx="292225" cy="273325"/>
          </a:xfrm>
        </p:grpSpPr>
        <p:sp>
          <p:nvSpPr>
            <p:cNvPr id="8235" name="Google Shape;8235;p90"/>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90"/>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90"/>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90"/>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9" name="Google Shape;8239;p90"/>
          <p:cNvGrpSpPr/>
          <p:nvPr/>
        </p:nvGrpSpPr>
        <p:grpSpPr>
          <a:xfrm>
            <a:off x="7338026" y="1688087"/>
            <a:ext cx="394713" cy="421927"/>
            <a:chOff x="-2312225" y="3238300"/>
            <a:chExt cx="274125" cy="293025"/>
          </a:xfrm>
        </p:grpSpPr>
        <p:sp>
          <p:nvSpPr>
            <p:cNvPr id="8240" name="Google Shape;8240;p90"/>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90"/>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2" name="Google Shape;8242;p90"/>
          <p:cNvGrpSpPr/>
          <p:nvPr/>
        </p:nvGrpSpPr>
        <p:grpSpPr>
          <a:xfrm>
            <a:off x="7335742" y="2756825"/>
            <a:ext cx="423079" cy="419659"/>
            <a:chOff x="-2310650" y="3958175"/>
            <a:chExt cx="293825" cy="291450"/>
          </a:xfrm>
        </p:grpSpPr>
        <p:sp>
          <p:nvSpPr>
            <p:cNvPr id="8243" name="Google Shape;8243;p90"/>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90"/>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5" name="Google Shape;8245;p90"/>
          <p:cNvGrpSpPr/>
          <p:nvPr/>
        </p:nvGrpSpPr>
        <p:grpSpPr>
          <a:xfrm>
            <a:off x="4702603" y="3308459"/>
            <a:ext cx="424159" cy="419659"/>
            <a:chOff x="-1182750" y="3962900"/>
            <a:chExt cx="294575" cy="291450"/>
          </a:xfrm>
        </p:grpSpPr>
        <p:sp>
          <p:nvSpPr>
            <p:cNvPr id="8246" name="Google Shape;8246;p90"/>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90"/>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90"/>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90"/>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90"/>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90"/>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90"/>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3" name="Google Shape;8253;p90"/>
          <p:cNvGrpSpPr/>
          <p:nvPr/>
        </p:nvGrpSpPr>
        <p:grpSpPr>
          <a:xfrm>
            <a:off x="2455739" y="1689223"/>
            <a:ext cx="424195" cy="419659"/>
            <a:chOff x="-5611575" y="3272950"/>
            <a:chExt cx="294600" cy="291450"/>
          </a:xfrm>
        </p:grpSpPr>
        <p:sp>
          <p:nvSpPr>
            <p:cNvPr id="8254" name="Google Shape;8254;p90"/>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90"/>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90"/>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90"/>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90"/>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90"/>
          <p:cNvGrpSpPr/>
          <p:nvPr/>
        </p:nvGrpSpPr>
        <p:grpSpPr>
          <a:xfrm>
            <a:off x="2455739" y="2205770"/>
            <a:ext cx="424195" cy="418507"/>
            <a:chOff x="-5613150" y="3632900"/>
            <a:chExt cx="294600" cy="290650"/>
          </a:xfrm>
        </p:grpSpPr>
        <p:sp>
          <p:nvSpPr>
            <p:cNvPr id="8260" name="Google Shape;8260;p90"/>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90"/>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90"/>
          <p:cNvGrpSpPr/>
          <p:nvPr/>
        </p:nvGrpSpPr>
        <p:grpSpPr>
          <a:xfrm>
            <a:off x="7324977" y="2153586"/>
            <a:ext cx="420811" cy="522864"/>
            <a:chOff x="-2310650" y="3525775"/>
            <a:chExt cx="292250" cy="363125"/>
          </a:xfrm>
        </p:grpSpPr>
        <p:sp>
          <p:nvSpPr>
            <p:cNvPr id="8263" name="Google Shape;8263;p90"/>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90"/>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90"/>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90"/>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90"/>
          <p:cNvGrpSpPr/>
          <p:nvPr/>
        </p:nvGrpSpPr>
        <p:grpSpPr>
          <a:xfrm>
            <a:off x="2467638" y="2756270"/>
            <a:ext cx="424195" cy="420775"/>
            <a:chOff x="-5613150" y="3991275"/>
            <a:chExt cx="294600" cy="292225"/>
          </a:xfrm>
        </p:grpSpPr>
        <p:sp>
          <p:nvSpPr>
            <p:cNvPr id="8268" name="Google Shape;8268;p90"/>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90"/>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90"/>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90"/>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90"/>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90"/>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90"/>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90"/>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90"/>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7" name="Google Shape;8277;p90"/>
          <p:cNvGrpSpPr/>
          <p:nvPr/>
        </p:nvGrpSpPr>
        <p:grpSpPr>
          <a:xfrm>
            <a:off x="5139126" y="1689438"/>
            <a:ext cx="434634" cy="419227"/>
            <a:chOff x="-3768700" y="3253275"/>
            <a:chExt cx="301850" cy="291150"/>
          </a:xfrm>
        </p:grpSpPr>
        <p:sp>
          <p:nvSpPr>
            <p:cNvPr id="8278" name="Google Shape;8278;p90"/>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90"/>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90"/>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90"/>
          <p:cNvGrpSpPr/>
          <p:nvPr/>
        </p:nvGrpSpPr>
        <p:grpSpPr>
          <a:xfrm>
            <a:off x="5143209" y="2217090"/>
            <a:ext cx="426462" cy="395865"/>
            <a:chOff x="-3808700" y="3628950"/>
            <a:chExt cx="296175" cy="274925"/>
          </a:xfrm>
        </p:grpSpPr>
        <p:sp>
          <p:nvSpPr>
            <p:cNvPr id="8282" name="Google Shape;8282;p90"/>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90"/>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90"/>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5" name="Google Shape;8285;p90"/>
          <p:cNvGrpSpPr/>
          <p:nvPr/>
        </p:nvGrpSpPr>
        <p:grpSpPr>
          <a:xfrm>
            <a:off x="5208420" y="2756412"/>
            <a:ext cx="419443" cy="420487"/>
            <a:chOff x="-3771675" y="3971775"/>
            <a:chExt cx="291300" cy="292025"/>
          </a:xfrm>
        </p:grpSpPr>
        <p:sp>
          <p:nvSpPr>
            <p:cNvPr id="8286" name="Google Shape;8286;p90"/>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90"/>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90"/>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90"/>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90"/>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1" name="Google Shape;8291;p90"/>
          <p:cNvGrpSpPr/>
          <p:nvPr/>
        </p:nvGrpSpPr>
        <p:grpSpPr>
          <a:xfrm>
            <a:off x="7869864" y="1716461"/>
            <a:ext cx="420271" cy="320774"/>
            <a:chOff x="-1951475" y="3273100"/>
            <a:chExt cx="291875" cy="222775"/>
          </a:xfrm>
        </p:grpSpPr>
        <p:sp>
          <p:nvSpPr>
            <p:cNvPr id="8292" name="Google Shape;8292;p90"/>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90"/>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90"/>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5" name="Google Shape;8295;p90"/>
          <p:cNvGrpSpPr/>
          <p:nvPr/>
        </p:nvGrpSpPr>
        <p:grpSpPr>
          <a:xfrm>
            <a:off x="7867344" y="2205191"/>
            <a:ext cx="425310" cy="419659"/>
            <a:chOff x="-1951475" y="3597450"/>
            <a:chExt cx="295375" cy="291450"/>
          </a:xfrm>
        </p:grpSpPr>
        <p:sp>
          <p:nvSpPr>
            <p:cNvPr id="8296" name="Google Shape;8296;p90"/>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90"/>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90"/>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90"/>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90"/>
          <p:cNvGrpSpPr/>
          <p:nvPr/>
        </p:nvGrpSpPr>
        <p:grpSpPr>
          <a:xfrm>
            <a:off x="7869595" y="2756825"/>
            <a:ext cx="444605" cy="419659"/>
            <a:chOff x="-1960150" y="3956600"/>
            <a:chExt cx="308775" cy="291450"/>
          </a:xfrm>
        </p:grpSpPr>
        <p:sp>
          <p:nvSpPr>
            <p:cNvPr id="8301" name="Google Shape;8301;p90"/>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90"/>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90"/>
          <p:cNvGrpSpPr/>
          <p:nvPr/>
        </p:nvGrpSpPr>
        <p:grpSpPr>
          <a:xfrm>
            <a:off x="1923633" y="3307636"/>
            <a:ext cx="420775" cy="420775"/>
            <a:chOff x="-804700" y="3226500"/>
            <a:chExt cx="292225" cy="292225"/>
          </a:xfrm>
        </p:grpSpPr>
        <p:sp>
          <p:nvSpPr>
            <p:cNvPr id="8304" name="Google Shape;8304;p90"/>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90"/>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90"/>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90"/>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90"/>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90"/>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90"/>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90"/>
          <p:cNvGrpSpPr/>
          <p:nvPr/>
        </p:nvGrpSpPr>
        <p:grpSpPr>
          <a:xfrm>
            <a:off x="3003724" y="1688647"/>
            <a:ext cx="420775" cy="420811"/>
            <a:chOff x="-5251625" y="3272950"/>
            <a:chExt cx="292225" cy="292250"/>
          </a:xfrm>
        </p:grpSpPr>
        <p:sp>
          <p:nvSpPr>
            <p:cNvPr id="8312" name="Google Shape;8312;p90"/>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90"/>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90"/>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5" name="Google Shape;8315;p90"/>
          <p:cNvGrpSpPr/>
          <p:nvPr/>
        </p:nvGrpSpPr>
        <p:grpSpPr>
          <a:xfrm>
            <a:off x="3000322" y="2204348"/>
            <a:ext cx="427578" cy="421351"/>
            <a:chOff x="-5254775" y="3631325"/>
            <a:chExt cx="296950" cy="292625"/>
          </a:xfrm>
        </p:grpSpPr>
        <p:sp>
          <p:nvSpPr>
            <p:cNvPr id="8316" name="Google Shape;8316;p90"/>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90"/>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90"/>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90"/>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90"/>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90"/>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90"/>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90"/>
          <p:cNvGrpSpPr/>
          <p:nvPr/>
        </p:nvGrpSpPr>
        <p:grpSpPr>
          <a:xfrm>
            <a:off x="3016181" y="2756270"/>
            <a:ext cx="419659" cy="420775"/>
            <a:chOff x="-5251625" y="3991275"/>
            <a:chExt cx="291450" cy="292225"/>
          </a:xfrm>
        </p:grpSpPr>
        <p:sp>
          <p:nvSpPr>
            <p:cNvPr id="8324" name="Google Shape;8324;p90"/>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90"/>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90"/>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90"/>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90"/>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9" name="Google Shape;8329;p90"/>
          <p:cNvGrpSpPr/>
          <p:nvPr/>
        </p:nvGrpSpPr>
        <p:grpSpPr>
          <a:xfrm>
            <a:off x="5756763" y="1689240"/>
            <a:ext cx="319874" cy="419623"/>
            <a:chOff x="-3365275" y="3253275"/>
            <a:chExt cx="222150" cy="291425"/>
          </a:xfrm>
        </p:grpSpPr>
        <p:sp>
          <p:nvSpPr>
            <p:cNvPr id="8330" name="Google Shape;8330;p90"/>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90"/>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90"/>
          <p:cNvGrpSpPr/>
          <p:nvPr/>
        </p:nvGrpSpPr>
        <p:grpSpPr>
          <a:xfrm>
            <a:off x="5730701" y="2204058"/>
            <a:ext cx="371998" cy="421927"/>
            <a:chOff x="-3383375" y="3611625"/>
            <a:chExt cx="258350" cy="293025"/>
          </a:xfrm>
        </p:grpSpPr>
        <p:sp>
          <p:nvSpPr>
            <p:cNvPr id="8333" name="Google Shape;8333;p90"/>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90"/>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5" name="Google Shape;8335;p90"/>
          <p:cNvGrpSpPr/>
          <p:nvPr/>
        </p:nvGrpSpPr>
        <p:grpSpPr>
          <a:xfrm>
            <a:off x="5793050" y="2756826"/>
            <a:ext cx="271097" cy="419659"/>
            <a:chOff x="-3347950" y="3971575"/>
            <a:chExt cx="188275" cy="291450"/>
          </a:xfrm>
        </p:grpSpPr>
        <p:sp>
          <p:nvSpPr>
            <p:cNvPr id="8336" name="Google Shape;8336;p90"/>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90"/>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90"/>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9" name="Google Shape;8339;p90"/>
          <p:cNvGrpSpPr/>
          <p:nvPr/>
        </p:nvGrpSpPr>
        <p:grpSpPr>
          <a:xfrm>
            <a:off x="842909" y="3307061"/>
            <a:ext cx="371998" cy="421927"/>
            <a:chOff x="-1575775" y="3238300"/>
            <a:chExt cx="258350" cy="293025"/>
          </a:xfrm>
        </p:grpSpPr>
        <p:sp>
          <p:nvSpPr>
            <p:cNvPr id="8340" name="Google Shape;8340;p90"/>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90"/>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90"/>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90"/>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90"/>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90"/>
          <p:cNvGrpSpPr/>
          <p:nvPr/>
        </p:nvGrpSpPr>
        <p:grpSpPr>
          <a:xfrm>
            <a:off x="2487807" y="3309051"/>
            <a:ext cx="423079" cy="424159"/>
            <a:chOff x="-1591550" y="3597475"/>
            <a:chExt cx="293825" cy="294575"/>
          </a:xfrm>
        </p:grpSpPr>
        <p:sp>
          <p:nvSpPr>
            <p:cNvPr id="8346" name="Google Shape;8346;p90"/>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90"/>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90"/>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9" name="Google Shape;8349;p90"/>
          <p:cNvGrpSpPr/>
          <p:nvPr/>
        </p:nvGrpSpPr>
        <p:grpSpPr>
          <a:xfrm>
            <a:off x="4137277" y="3318663"/>
            <a:ext cx="421927" cy="399248"/>
            <a:chOff x="-1592325" y="3957400"/>
            <a:chExt cx="293025" cy="277275"/>
          </a:xfrm>
        </p:grpSpPr>
        <p:sp>
          <p:nvSpPr>
            <p:cNvPr id="8350" name="Google Shape;8350;p90"/>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90"/>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90"/>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90"/>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4" name="Google Shape;8354;p90"/>
          <p:cNvGrpSpPr/>
          <p:nvPr/>
        </p:nvGrpSpPr>
        <p:grpSpPr>
          <a:xfrm>
            <a:off x="3624147" y="3310744"/>
            <a:ext cx="369730" cy="420775"/>
            <a:chOff x="-778700" y="3612425"/>
            <a:chExt cx="256775" cy="292225"/>
          </a:xfrm>
        </p:grpSpPr>
        <p:sp>
          <p:nvSpPr>
            <p:cNvPr id="8355" name="Google Shape;8355;p90"/>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90"/>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90"/>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90"/>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90"/>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90"/>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90"/>
          <p:cNvGrpSpPr/>
          <p:nvPr/>
        </p:nvGrpSpPr>
        <p:grpSpPr>
          <a:xfrm>
            <a:off x="6095649" y="3828305"/>
            <a:ext cx="340731" cy="387641"/>
            <a:chOff x="7728464" y="1561258"/>
            <a:chExt cx="349719" cy="397866"/>
          </a:xfrm>
        </p:grpSpPr>
        <p:sp>
          <p:nvSpPr>
            <p:cNvPr id="8362" name="Google Shape;8362;p90"/>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90"/>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4" name="Google Shape;8364;p90"/>
          <p:cNvGrpSpPr/>
          <p:nvPr/>
        </p:nvGrpSpPr>
        <p:grpSpPr>
          <a:xfrm>
            <a:off x="4018617" y="3828305"/>
            <a:ext cx="387681" cy="387641"/>
            <a:chOff x="5611350" y="1561258"/>
            <a:chExt cx="397907" cy="397866"/>
          </a:xfrm>
        </p:grpSpPr>
        <p:sp>
          <p:nvSpPr>
            <p:cNvPr id="8365" name="Google Shape;8365;p90"/>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90"/>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90"/>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90"/>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9" name="Google Shape;8369;p90"/>
          <p:cNvGrpSpPr/>
          <p:nvPr/>
        </p:nvGrpSpPr>
        <p:grpSpPr>
          <a:xfrm>
            <a:off x="4537903" y="3925571"/>
            <a:ext cx="387610" cy="193109"/>
            <a:chOff x="6140660" y="1661097"/>
            <a:chExt cx="397835" cy="198202"/>
          </a:xfrm>
        </p:grpSpPr>
        <p:sp>
          <p:nvSpPr>
            <p:cNvPr id="8370" name="Google Shape;8370;p90"/>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90"/>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90"/>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90"/>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4" name="Google Shape;8374;p90"/>
          <p:cNvGrpSpPr/>
          <p:nvPr/>
        </p:nvGrpSpPr>
        <p:grpSpPr>
          <a:xfrm>
            <a:off x="5057118" y="3828305"/>
            <a:ext cx="387681" cy="387641"/>
            <a:chOff x="6669907" y="1561258"/>
            <a:chExt cx="397907" cy="397866"/>
          </a:xfrm>
        </p:grpSpPr>
        <p:sp>
          <p:nvSpPr>
            <p:cNvPr id="8375" name="Google Shape;8375;p90"/>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90"/>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90"/>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90"/>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90"/>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0" name="Google Shape;8380;p90"/>
          <p:cNvGrpSpPr/>
          <p:nvPr/>
        </p:nvGrpSpPr>
        <p:grpSpPr>
          <a:xfrm>
            <a:off x="1942348" y="3885842"/>
            <a:ext cx="387681" cy="272572"/>
            <a:chOff x="3386036" y="1746339"/>
            <a:chExt cx="397907" cy="279762"/>
          </a:xfrm>
        </p:grpSpPr>
        <p:sp>
          <p:nvSpPr>
            <p:cNvPr id="8381" name="Google Shape;8381;p90"/>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90"/>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3" name="Google Shape;8383;p90"/>
          <p:cNvGrpSpPr/>
          <p:nvPr/>
        </p:nvGrpSpPr>
        <p:grpSpPr>
          <a:xfrm>
            <a:off x="2980045" y="3828288"/>
            <a:ext cx="387681" cy="387681"/>
            <a:chOff x="4417380" y="1687279"/>
            <a:chExt cx="397907" cy="397907"/>
          </a:xfrm>
        </p:grpSpPr>
        <p:sp>
          <p:nvSpPr>
            <p:cNvPr id="8384" name="Google Shape;8384;p90"/>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90"/>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90"/>
          <p:cNvGrpSpPr/>
          <p:nvPr/>
        </p:nvGrpSpPr>
        <p:grpSpPr>
          <a:xfrm>
            <a:off x="7926526" y="3308537"/>
            <a:ext cx="387661" cy="387661"/>
            <a:chOff x="2869999" y="1687279"/>
            <a:chExt cx="397887" cy="397887"/>
          </a:xfrm>
        </p:grpSpPr>
        <p:sp>
          <p:nvSpPr>
            <p:cNvPr id="8387" name="Google Shape;8387;p90"/>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90"/>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9" name="Google Shape;8389;p90"/>
          <p:cNvGrpSpPr/>
          <p:nvPr/>
        </p:nvGrpSpPr>
        <p:grpSpPr>
          <a:xfrm>
            <a:off x="2461634" y="3828664"/>
            <a:ext cx="386807" cy="386929"/>
            <a:chOff x="3902887" y="1687655"/>
            <a:chExt cx="397010" cy="397135"/>
          </a:xfrm>
        </p:grpSpPr>
        <p:sp>
          <p:nvSpPr>
            <p:cNvPr id="8390" name="Google Shape;8390;p90"/>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90"/>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90"/>
          <p:cNvGrpSpPr/>
          <p:nvPr/>
        </p:nvGrpSpPr>
        <p:grpSpPr>
          <a:xfrm>
            <a:off x="3499331" y="3828344"/>
            <a:ext cx="387681" cy="387681"/>
            <a:chOff x="4933458" y="1687279"/>
            <a:chExt cx="397907" cy="397907"/>
          </a:xfrm>
        </p:grpSpPr>
        <p:sp>
          <p:nvSpPr>
            <p:cNvPr id="8393" name="Google Shape;8393;p90"/>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90"/>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5" name="Google Shape;8395;p90"/>
          <p:cNvGrpSpPr/>
          <p:nvPr/>
        </p:nvGrpSpPr>
        <p:grpSpPr>
          <a:xfrm>
            <a:off x="5273586" y="3308775"/>
            <a:ext cx="387681" cy="387661"/>
            <a:chOff x="266768" y="1721375"/>
            <a:chExt cx="397907" cy="397887"/>
          </a:xfrm>
        </p:grpSpPr>
        <p:sp>
          <p:nvSpPr>
            <p:cNvPr id="8396" name="Google Shape;8396;p9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9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8" name="Google Shape;8398;p90"/>
          <p:cNvGrpSpPr/>
          <p:nvPr/>
        </p:nvGrpSpPr>
        <p:grpSpPr>
          <a:xfrm>
            <a:off x="7395588" y="3308924"/>
            <a:ext cx="387539" cy="386888"/>
            <a:chOff x="2408992" y="1722875"/>
            <a:chExt cx="397761" cy="397093"/>
          </a:xfrm>
        </p:grpSpPr>
        <p:sp>
          <p:nvSpPr>
            <p:cNvPr id="8399" name="Google Shape;8399;p90"/>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90"/>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1" name="Google Shape;8401;p90"/>
          <p:cNvGrpSpPr/>
          <p:nvPr/>
        </p:nvGrpSpPr>
        <p:grpSpPr>
          <a:xfrm>
            <a:off x="5576404" y="3828305"/>
            <a:ext cx="387641" cy="387641"/>
            <a:chOff x="7199196" y="1561258"/>
            <a:chExt cx="397866" cy="397866"/>
          </a:xfrm>
        </p:grpSpPr>
        <p:sp>
          <p:nvSpPr>
            <p:cNvPr id="8402" name="Google Shape;8402;p90"/>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90"/>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90"/>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5" name="Google Shape;8405;p90"/>
          <p:cNvGrpSpPr/>
          <p:nvPr/>
        </p:nvGrpSpPr>
        <p:grpSpPr>
          <a:xfrm>
            <a:off x="6332282" y="3308537"/>
            <a:ext cx="387661" cy="387661"/>
            <a:chOff x="1379798" y="1723250"/>
            <a:chExt cx="397887" cy="397887"/>
          </a:xfrm>
        </p:grpSpPr>
        <p:sp>
          <p:nvSpPr>
            <p:cNvPr id="8406" name="Google Shape;8406;p9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9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9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9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0" name="Google Shape;8410;p90"/>
          <p:cNvGrpSpPr/>
          <p:nvPr/>
        </p:nvGrpSpPr>
        <p:grpSpPr>
          <a:xfrm>
            <a:off x="5801242" y="3308537"/>
            <a:ext cx="387641" cy="387661"/>
            <a:chOff x="864491" y="1723250"/>
            <a:chExt cx="397866" cy="397887"/>
          </a:xfrm>
        </p:grpSpPr>
        <p:sp>
          <p:nvSpPr>
            <p:cNvPr id="8411" name="Google Shape;8411;p9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9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9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4" name="Google Shape;8414;p90"/>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15" name="Google Shape;8415;p90"/>
          <p:cNvGrpSpPr/>
          <p:nvPr/>
        </p:nvGrpSpPr>
        <p:grpSpPr>
          <a:xfrm>
            <a:off x="6568070" y="3827060"/>
            <a:ext cx="388966" cy="388966"/>
            <a:chOff x="1190625" y="238125"/>
            <a:chExt cx="5235075" cy="5235075"/>
          </a:xfrm>
        </p:grpSpPr>
        <p:sp>
          <p:nvSpPr>
            <p:cNvPr id="8416" name="Google Shape;8416;p90"/>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90"/>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8" name="Google Shape;8418;p9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SEO &amp; Marketing Icons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22" name="Shape 8422"/>
        <p:cNvGrpSpPr/>
        <p:nvPr/>
      </p:nvGrpSpPr>
      <p:grpSpPr>
        <a:xfrm>
          <a:off x="0" y="0"/>
          <a:ext cx="0" cy="0"/>
          <a:chOff x="0" y="0"/>
          <a:chExt cx="0" cy="0"/>
        </a:xfrm>
      </p:grpSpPr>
      <p:pic>
        <p:nvPicPr>
          <p:cNvPr id="8423" name="Google Shape;8423;p9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9"/>
          <p:cNvSpPr txBox="1"/>
          <p:nvPr>
            <p:ph idx="1" type="subTitle"/>
          </p:nvPr>
        </p:nvSpPr>
        <p:spPr>
          <a:xfrm>
            <a:off x="720000" y="3844400"/>
            <a:ext cx="2348700" cy="75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a:t>
            </a:r>
            <a:r>
              <a:rPr lang="en"/>
              <a:t> the closest planet to the Sun and the smallest of them all</a:t>
            </a:r>
            <a:endParaRPr/>
          </a:p>
        </p:txBody>
      </p:sp>
      <p:sp>
        <p:nvSpPr>
          <p:cNvPr id="300" name="Google Shape;300;p39"/>
          <p:cNvSpPr txBox="1"/>
          <p:nvPr>
            <p:ph idx="2" type="subTitle"/>
          </p:nvPr>
        </p:nvSpPr>
        <p:spPr>
          <a:xfrm>
            <a:off x="720000" y="3412325"/>
            <a:ext cx="2348700" cy="44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01" name="Google Shape;301;p39"/>
          <p:cNvSpPr txBox="1"/>
          <p:nvPr>
            <p:ph idx="4" type="subTitle"/>
          </p:nvPr>
        </p:nvSpPr>
        <p:spPr>
          <a:xfrm>
            <a:off x="3401036" y="3844400"/>
            <a:ext cx="2348700" cy="75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302" name="Google Shape;302;p39"/>
          <p:cNvSpPr txBox="1"/>
          <p:nvPr>
            <p:ph idx="5" type="subTitle"/>
          </p:nvPr>
        </p:nvSpPr>
        <p:spPr>
          <a:xfrm>
            <a:off x="3401036" y="3412325"/>
            <a:ext cx="2348700" cy="44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03" name="Google Shape;303;p39"/>
          <p:cNvSpPr txBox="1"/>
          <p:nvPr>
            <p:ph idx="7" type="subTitle"/>
          </p:nvPr>
        </p:nvSpPr>
        <p:spPr>
          <a:xfrm>
            <a:off x="6082071" y="3844400"/>
            <a:ext cx="2348700" cy="75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304" name="Google Shape;304;p39"/>
          <p:cNvSpPr txBox="1"/>
          <p:nvPr>
            <p:ph idx="8" type="subTitle"/>
          </p:nvPr>
        </p:nvSpPr>
        <p:spPr>
          <a:xfrm>
            <a:off x="6082071" y="3412325"/>
            <a:ext cx="2348700" cy="44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305" name="Google Shape;305;p39"/>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Initial </a:t>
            </a:r>
            <a:r>
              <a:rPr lang="en"/>
              <a:t>Assessment</a:t>
            </a:r>
            <a:r>
              <a:rPr lang="en"/>
              <a:t> Summary</a:t>
            </a:r>
            <a:endParaRPr/>
          </a:p>
        </p:txBody>
      </p:sp>
      <p:sp>
        <p:nvSpPr>
          <p:cNvPr id="306" name="Google Shape;306;p39"/>
          <p:cNvSpPr txBox="1"/>
          <p:nvPr>
            <p:ph idx="3" type="title"/>
          </p:nvPr>
        </p:nvSpPr>
        <p:spPr>
          <a:xfrm>
            <a:off x="3876825" y="1417650"/>
            <a:ext cx="1397700" cy="4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50%</a:t>
            </a:r>
            <a:endParaRPr>
              <a:solidFill>
                <a:schemeClr val="dk2"/>
              </a:solidFill>
            </a:endParaRPr>
          </a:p>
        </p:txBody>
      </p:sp>
      <p:sp>
        <p:nvSpPr>
          <p:cNvPr id="307" name="Google Shape;307;p39"/>
          <p:cNvSpPr txBox="1"/>
          <p:nvPr>
            <p:ph idx="6" type="title"/>
          </p:nvPr>
        </p:nvSpPr>
        <p:spPr>
          <a:xfrm>
            <a:off x="6557575" y="1417650"/>
            <a:ext cx="1397700" cy="4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75%</a:t>
            </a:r>
            <a:endParaRPr>
              <a:solidFill>
                <a:schemeClr val="dk2"/>
              </a:solidFill>
            </a:endParaRPr>
          </a:p>
        </p:txBody>
      </p:sp>
      <p:sp>
        <p:nvSpPr>
          <p:cNvPr id="308" name="Google Shape;308;p39"/>
          <p:cNvSpPr txBox="1"/>
          <p:nvPr>
            <p:ph type="title"/>
          </p:nvPr>
        </p:nvSpPr>
        <p:spPr>
          <a:xfrm>
            <a:off x="1194900" y="1417650"/>
            <a:ext cx="1398900" cy="4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rPr>
              <a:t>25%</a:t>
            </a:r>
            <a:endParaRPr>
              <a:solidFill>
                <a:schemeClr val="dk2"/>
              </a:solidFill>
            </a:endParaRPr>
          </a:p>
        </p:txBody>
      </p:sp>
      <p:sp>
        <p:nvSpPr>
          <p:cNvPr id="309" name="Google Shape;309;p39"/>
          <p:cNvSpPr/>
          <p:nvPr/>
        </p:nvSpPr>
        <p:spPr>
          <a:xfrm>
            <a:off x="1411500" y="2088900"/>
            <a:ext cx="965700" cy="96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9"/>
          <p:cNvSpPr/>
          <p:nvPr/>
        </p:nvSpPr>
        <p:spPr>
          <a:xfrm>
            <a:off x="4092525" y="2088900"/>
            <a:ext cx="965700" cy="96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9"/>
          <p:cNvSpPr/>
          <p:nvPr/>
        </p:nvSpPr>
        <p:spPr>
          <a:xfrm>
            <a:off x="6773550" y="2088900"/>
            <a:ext cx="965700" cy="9657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9"/>
          <p:cNvSpPr/>
          <p:nvPr/>
        </p:nvSpPr>
        <p:spPr>
          <a:xfrm>
            <a:off x="1411500" y="2088950"/>
            <a:ext cx="965700" cy="965700"/>
          </a:xfrm>
          <a:prstGeom prst="pie">
            <a:avLst>
              <a:gd fmla="val 16221177" name="adj1"/>
              <a:gd fmla="val 21595255"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9"/>
          <p:cNvSpPr/>
          <p:nvPr/>
        </p:nvSpPr>
        <p:spPr>
          <a:xfrm>
            <a:off x="4092525" y="2088950"/>
            <a:ext cx="965700" cy="965700"/>
          </a:xfrm>
          <a:prstGeom prst="pie">
            <a:avLst>
              <a:gd fmla="val 16221177" name="adj1"/>
              <a:gd fmla="val 5415355"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9"/>
          <p:cNvSpPr/>
          <p:nvPr/>
        </p:nvSpPr>
        <p:spPr>
          <a:xfrm>
            <a:off x="6773550" y="2088950"/>
            <a:ext cx="965700" cy="965700"/>
          </a:xfrm>
          <a:prstGeom prst="pie">
            <a:avLst>
              <a:gd fmla="val 16221177" name="adj1"/>
              <a:gd fmla="val 10762539"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57E93"/>
        </a:solidFill>
      </p:bgPr>
    </p:bg>
    <p:spTree>
      <p:nvGrpSpPr>
        <p:cNvPr id="318" name="Shape 318"/>
        <p:cNvGrpSpPr/>
        <p:nvPr/>
      </p:nvGrpSpPr>
      <p:grpSpPr>
        <a:xfrm>
          <a:off x="0" y="0"/>
          <a:ext cx="0" cy="0"/>
          <a:chOff x="0" y="0"/>
          <a:chExt cx="0" cy="0"/>
        </a:xfrm>
      </p:grpSpPr>
      <p:pic>
        <p:nvPicPr>
          <p:cNvPr id="319" name="Google Shape;319;p40">
            <a:hlinkClick r:id="rId3"/>
          </p:cNvPr>
          <p:cNvPicPr preferRelativeResize="0"/>
          <p:nvPr/>
        </p:nvPicPr>
        <p:blipFill>
          <a:blip r:embed="rId4">
            <a:alphaModFix/>
          </a:blip>
          <a:stretch>
            <a:fillRect/>
          </a:stretch>
        </p:blipFill>
        <p:spPr>
          <a:xfrm>
            <a:off x="713225" y="1252400"/>
            <a:ext cx="4385904" cy="2711951"/>
          </a:xfrm>
          <a:prstGeom prst="rect">
            <a:avLst/>
          </a:prstGeom>
          <a:noFill/>
          <a:ln>
            <a:noFill/>
          </a:ln>
        </p:spPr>
      </p:pic>
      <p:sp>
        <p:nvSpPr>
          <p:cNvPr id="320" name="Google Shape;320;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Findings Summary</a:t>
            </a:r>
            <a:endParaRPr/>
          </a:p>
        </p:txBody>
      </p:sp>
      <p:sp>
        <p:nvSpPr>
          <p:cNvPr id="321" name="Google Shape;321;p40"/>
          <p:cNvSpPr txBox="1"/>
          <p:nvPr/>
        </p:nvSpPr>
        <p:spPr>
          <a:xfrm>
            <a:off x="796725" y="4019525"/>
            <a:ext cx="76272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Lexend Deca Light"/>
                <a:ea typeface="Lexend Deca Light"/>
                <a:cs typeface="Lexend Deca Light"/>
                <a:sym typeface="Lexend Deca Light"/>
              </a:rPr>
              <a:t>Follow the link in the graph to modify its data and then paste the new one here. </a:t>
            </a:r>
            <a:r>
              <a:rPr lang="en" sz="1100">
                <a:solidFill>
                  <a:schemeClr val="dk1"/>
                </a:solidFill>
                <a:uFill>
                  <a:noFill/>
                </a:uFill>
                <a:latin typeface="Lexend Deca Light"/>
                <a:ea typeface="Lexend Deca Light"/>
                <a:cs typeface="Lexend Deca Light"/>
                <a:sym typeface="Lexend Deca Light"/>
                <a:hlinkClick r:id="rId5">
                  <a:extLst>
                    <a:ext uri="{A12FA001-AC4F-418D-AE19-62706E023703}">
                      <ahyp:hlinkClr val="tx"/>
                    </a:ext>
                  </a:extLst>
                </a:hlinkClick>
              </a:rPr>
              <a:t>For more info, click </a:t>
            </a:r>
            <a:r>
              <a:rPr b="1" lang="en" sz="1100">
                <a:solidFill>
                  <a:schemeClr val="dk1"/>
                </a:solidFill>
                <a:uFill>
                  <a:noFill/>
                </a:uFill>
                <a:latin typeface="Lexend Deca"/>
                <a:ea typeface="Lexend Deca"/>
                <a:cs typeface="Lexend Deca"/>
                <a:sym typeface="Lexend Deca"/>
                <a:hlinkClick r:id="rId6">
                  <a:extLst>
                    <a:ext uri="{A12FA001-AC4F-418D-AE19-62706E023703}">
                      <ahyp:hlinkClr val="tx"/>
                    </a:ext>
                  </a:extLst>
                </a:hlinkClick>
              </a:rPr>
              <a:t>here</a:t>
            </a:r>
            <a:endParaRPr b="1" sz="1100">
              <a:solidFill>
                <a:schemeClr val="dk1"/>
              </a:solidFill>
              <a:latin typeface="Lexend Deca"/>
              <a:ea typeface="Lexend Deca"/>
              <a:cs typeface="Lexend Deca"/>
              <a:sym typeface="Lexend Deca"/>
            </a:endParaRPr>
          </a:p>
        </p:txBody>
      </p:sp>
      <p:sp>
        <p:nvSpPr>
          <p:cNvPr id="322" name="Google Shape;322;p40"/>
          <p:cNvSpPr txBox="1"/>
          <p:nvPr/>
        </p:nvSpPr>
        <p:spPr>
          <a:xfrm>
            <a:off x="5835775" y="2269300"/>
            <a:ext cx="2588100" cy="17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exend Deca Light"/>
                <a:ea typeface="Lexend Deca Light"/>
                <a:cs typeface="Lexend Deca Light"/>
                <a:sym typeface="Lexend Deca Light"/>
              </a:rPr>
              <a:t>Jupiter is a gas giant and the biggest planet in the Solar System. It’s the fourth-brightest object in the night sky. It was named after the Roman god of the skies and lightning</a:t>
            </a:r>
            <a:endParaRPr>
              <a:solidFill>
                <a:schemeClr val="dk1"/>
              </a:solidFill>
              <a:latin typeface="Lexend Deca Light"/>
              <a:ea typeface="Lexend Deca Light"/>
              <a:cs typeface="Lexend Deca Light"/>
              <a:sym typeface="Lexend Deca Light"/>
            </a:endParaRPr>
          </a:p>
        </p:txBody>
      </p:sp>
      <p:sp>
        <p:nvSpPr>
          <p:cNvPr id="323" name="Google Shape;323;p40"/>
          <p:cNvSpPr txBox="1"/>
          <p:nvPr/>
        </p:nvSpPr>
        <p:spPr>
          <a:xfrm>
            <a:off x="5835779" y="1404000"/>
            <a:ext cx="2588100" cy="865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Alata"/>
                <a:ea typeface="Alata"/>
                <a:cs typeface="Alata"/>
                <a:sym typeface="Alata"/>
              </a:rPr>
              <a:t>INCREASE OVER THE YEARS</a:t>
            </a:r>
            <a:endParaRPr sz="2200">
              <a:solidFill>
                <a:schemeClr val="dk1"/>
              </a:solidFill>
              <a:latin typeface="Alata"/>
              <a:ea typeface="Alata"/>
              <a:cs typeface="Alata"/>
              <a:sym typeface="Alata"/>
            </a:endParaRPr>
          </a:p>
        </p:txBody>
      </p:sp>
      <p:pic>
        <p:nvPicPr>
          <p:cNvPr id="324" name="Google Shape;324;p40"/>
          <p:cNvPicPr preferRelativeResize="0"/>
          <p:nvPr/>
        </p:nvPicPr>
        <p:blipFill>
          <a:blip r:embed="rId7">
            <a:alphaModFix/>
          </a:blip>
          <a:stretch>
            <a:fillRect/>
          </a:stretch>
        </p:blipFill>
        <p:spPr>
          <a:xfrm rot="5400000">
            <a:off x="1050525" y="3003863"/>
            <a:ext cx="232475" cy="232475"/>
          </a:xfrm>
          <a:prstGeom prst="rect">
            <a:avLst/>
          </a:prstGeom>
          <a:noFill/>
          <a:ln>
            <a:noFill/>
          </a:ln>
        </p:spPr>
      </p:pic>
      <p:pic>
        <p:nvPicPr>
          <p:cNvPr id="325" name="Google Shape;325;p40"/>
          <p:cNvPicPr preferRelativeResize="0"/>
          <p:nvPr/>
        </p:nvPicPr>
        <p:blipFill>
          <a:blip r:embed="rId7">
            <a:alphaModFix/>
          </a:blip>
          <a:stretch>
            <a:fillRect/>
          </a:stretch>
        </p:blipFill>
        <p:spPr>
          <a:xfrm rot="5400000">
            <a:off x="2915571" y="2744681"/>
            <a:ext cx="232475" cy="232475"/>
          </a:xfrm>
          <a:prstGeom prst="rect">
            <a:avLst/>
          </a:prstGeom>
          <a:noFill/>
          <a:ln>
            <a:noFill/>
          </a:ln>
        </p:spPr>
      </p:pic>
      <p:pic>
        <p:nvPicPr>
          <p:cNvPr id="326" name="Google Shape;326;p40"/>
          <p:cNvPicPr preferRelativeResize="0"/>
          <p:nvPr/>
        </p:nvPicPr>
        <p:blipFill>
          <a:blip r:embed="rId7">
            <a:alphaModFix/>
          </a:blip>
          <a:stretch>
            <a:fillRect/>
          </a:stretch>
        </p:blipFill>
        <p:spPr>
          <a:xfrm rot="5400000">
            <a:off x="3401721" y="3276404"/>
            <a:ext cx="232475" cy="232475"/>
          </a:xfrm>
          <a:prstGeom prst="rect">
            <a:avLst/>
          </a:prstGeom>
          <a:noFill/>
          <a:ln>
            <a:noFill/>
          </a:ln>
        </p:spPr>
      </p:pic>
      <p:pic>
        <p:nvPicPr>
          <p:cNvPr id="327" name="Google Shape;327;p40"/>
          <p:cNvPicPr preferRelativeResize="0"/>
          <p:nvPr/>
        </p:nvPicPr>
        <p:blipFill>
          <a:blip r:embed="rId7">
            <a:alphaModFix/>
          </a:blip>
          <a:stretch>
            <a:fillRect/>
          </a:stretch>
        </p:blipFill>
        <p:spPr>
          <a:xfrm rot="5400000">
            <a:off x="4873425" y="2705115"/>
            <a:ext cx="232475" cy="232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Compliance</a:t>
            </a:r>
            <a:endParaRPr/>
          </a:p>
        </p:txBody>
      </p:sp>
      <p:sp>
        <p:nvSpPr>
          <p:cNvPr id="333" name="Google Shape;333;p41"/>
          <p:cNvSpPr txBox="1"/>
          <p:nvPr>
            <p:ph idx="1" type="subTitle"/>
          </p:nvPr>
        </p:nvSpPr>
        <p:spPr>
          <a:xfrm>
            <a:off x="4923249" y="3133051"/>
            <a:ext cx="2505600" cy="12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a:t>
            </a:r>
            <a:r>
              <a:rPr lang="en"/>
              <a:t>It’s</a:t>
            </a:r>
            <a:r>
              <a:rPr lang="en"/>
              <a:t> hot and has a very poisonous atmosphere</a:t>
            </a:r>
            <a:endParaRPr/>
          </a:p>
        </p:txBody>
      </p:sp>
      <p:sp>
        <p:nvSpPr>
          <p:cNvPr id="334" name="Google Shape;334;p41"/>
          <p:cNvSpPr txBox="1"/>
          <p:nvPr>
            <p:ph idx="2" type="subTitle"/>
          </p:nvPr>
        </p:nvSpPr>
        <p:spPr>
          <a:xfrm>
            <a:off x="1715375" y="3133051"/>
            <a:ext cx="2505600" cy="12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Solar System—it’s only a bit larger than the Moon</a:t>
            </a:r>
            <a:endParaRPr/>
          </a:p>
        </p:txBody>
      </p:sp>
      <p:sp>
        <p:nvSpPr>
          <p:cNvPr id="335" name="Google Shape;335;p41"/>
          <p:cNvSpPr txBox="1"/>
          <p:nvPr>
            <p:ph idx="3" type="subTitle"/>
          </p:nvPr>
        </p:nvSpPr>
        <p:spPr>
          <a:xfrm>
            <a:off x="1715375" y="264542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36" name="Google Shape;336;p41"/>
          <p:cNvSpPr txBox="1"/>
          <p:nvPr>
            <p:ph idx="4" type="subTitle"/>
          </p:nvPr>
        </p:nvSpPr>
        <p:spPr>
          <a:xfrm>
            <a:off x="4923250" y="264542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grpSp>
        <p:nvGrpSpPr>
          <p:cNvPr id="337" name="Google Shape;337;p41"/>
          <p:cNvGrpSpPr/>
          <p:nvPr/>
        </p:nvGrpSpPr>
        <p:grpSpPr>
          <a:xfrm>
            <a:off x="5892966" y="1965831"/>
            <a:ext cx="566167" cy="558911"/>
            <a:chOff x="1759766" y="1345937"/>
            <a:chExt cx="451777" cy="445952"/>
          </a:xfrm>
        </p:grpSpPr>
        <p:sp>
          <p:nvSpPr>
            <p:cNvPr id="338" name="Google Shape;338;p41"/>
            <p:cNvSpPr/>
            <p:nvPr/>
          </p:nvSpPr>
          <p:spPr>
            <a:xfrm>
              <a:off x="1849569" y="1390372"/>
              <a:ext cx="315710" cy="315710"/>
            </a:xfrm>
            <a:custGeom>
              <a:rect b="b" l="l" r="r" t="t"/>
              <a:pathLst>
                <a:path extrusionOk="0" h="8455" w="8455">
                  <a:moveTo>
                    <a:pt x="3287" y="1"/>
                  </a:moveTo>
                  <a:cubicBezTo>
                    <a:pt x="2001" y="644"/>
                    <a:pt x="1192" y="1954"/>
                    <a:pt x="1192" y="3406"/>
                  </a:cubicBezTo>
                  <a:cubicBezTo>
                    <a:pt x="1192" y="4335"/>
                    <a:pt x="1525" y="5192"/>
                    <a:pt x="2073" y="5859"/>
                  </a:cubicBezTo>
                  <a:lnTo>
                    <a:pt x="1525" y="6407"/>
                  </a:lnTo>
                  <a:lnTo>
                    <a:pt x="1049" y="5907"/>
                  </a:lnTo>
                  <a:lnTo>
                    <a:pt x="1" y="6955"/>
                  </a:lnTo>
                  <a:lnTo>
                    <a:pt x="1477" y="8455"/>
                  </a:lnTo>
                  <a:lnTo>
                    <a:pt x="2525" y="7407"/>
                  </a:lnTo>
                  <a:lnTo>
                    <a:pt x="2025" y="6907"/>
                  </a:lnTo>
                  <a:lnTo>
                    <a:pt x="2573" y="6359"/>
                  </a:lnTo>
                  <a:cubicBezTo>
                    <a:pt x="3240" y="6907"/>
                    <a:pt x="4097" y="7264"/>
                    <a:pt x="5026" y="7264"/>
                  </a:cubicBezTo>
                  <a:cubicBezTo>
                    <a:pt x="6502" y="7264"/>
                    <a:pt x="7788" y="6431"/>
                    <a:pt x="8455" y="5145"/>
                  </a:cubicBezTo>
                  <a:lnTo>
                    <a:pt x="6859" y="3549"/>
                  </a:lnTo>
                  <a:lnTo>
                    <a:pt x="6716" y="3692"/>
                  </a:lnTo>
                  <a:lnTo>
                    <a:pt x="6859" y="4549"/>
                  </a:lnTo>
                  <a:lnTo>
                    <a:pt x="5240" y="6169"/>
                  </a:lnTo>
                  <a:lnTo>
                    <a:pt x="4121" y="4311"/>
                  </a:lnTo>
                  <a:lnTo>
                    <a:pt x="2263" y="3192"/>
                  </a:lnTo>
                  <a:lnTo>
                    <a:pt x="3883" y="1573"/>
                  </a:lnTo>
                  <a:lnTo>
                    <a:pt x="4740" y="1715"/>
                  </a:lnTo>
                  <a:lnTo>
                    <a:pt x="4883" y="1573"/>
                  </a:lnTo>
                  <a:lnTo>
                    <a:pt x="32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1"/>
            <p:cNvSpPr/>
            <p:nvPr/>
          </p:nvSpPr>
          <p:spPr>
            <a:xfrm>
              <a:off x="1759766" y="1668704"/>
              <a:ext cx="126321" cy="123185"/>
            </a:xfrm>
            <a:custGeom>
              <a:rect b="b" l="l" r="r" t="t"/>
              <a:pathLst>
                <a:path extrusionOk="0" h="3299" w="3383">
                  <a:moveTo>
                    <a:pt x="1906" y="1"/>
                  </a:moveTo>
                  <a:lnTo>
                    <a:pt x="405" y="1501"/>
                  </a:lnTo>
                  <a:cubicBezTo>
                    <a:pt x="1" y="1906"/>
                    <a:pt x="1" y="2573"/>
                    <a:pt x="405" y="2977"/>
                  </a:cubicBezTo>
                  <a:cubicBezTo>
                    <a:pt x="608" y="3192"/>
                    <a:pt x="876" y="3299"/>
                    <a:pt x="1144" y="3299"/>
                  </a:cubicBezTo>
                  <a:cubicBezTo>
                    <a:pt x="1412" y="3299"/>
                    <a:pt x="1679" y="3192"/>
                    <a:pt x="1882" y="2977"/>
                  </a:cubicBezTo>
                  <a:lnTo>
                    <a:pt x="3382" y="1477"/>
                  </a:lnTo>
                  <a:lnTo>
                    <a:pt x="1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1"/>
            <p:cNvSpPr/>
            <p:nvPr/>
          </p:nvSpPr>
          <p:spPr>
            <a:xfrm>
              <a:off x="1975853" y="1345937"/>
              <a:ext cx="235690" cy="233002"/>
            </a:xfrm>
            <a:custGeom>
              <a:rect b="b" l="l" r="r" t="t"/>
              <a:pathLst>
                <a:path extrusionOk="0" h="6240" w="6312">
                  <a:moveTo>
                    <a:pt x="1286" y="0"/>
                  </a:moveTo>
                  <a:lnTo>
                    <a:pt x="501" y="786"/>
                  </a:lnTo>
                  <a:lnTo>
                    <a:pt x="2477" y="2763"/>
                  </a:lnTo>
                  <a:lnTo>
                    <a:pt x="1620" y="3644"/>
                  </a:lnTo>
                  <a:lnTo>
                    <a:pt x="739" y="3525"/>
                  </a:lnTo>
                  <a:lnTo>
                    <a:pt x="0" y="4263"/>
                  </a:lnTo>
                  <a:lnTo>
                    <a:pt x="1239" y="5001"/>
                  </a:lnTo>
                  <a:lnTo>
                    <a:pt x="1977" y="6239"/>
                  </a:lnTo>
                  <a:lnTo>
                    <a:pt x="2739" y="5501"/>
                  </a:lnTo>
                  <a:lnTo>
                    <a:pt x="2596" y="4620"/>
                  </a:lnTo>
                  <a:lnTo>
                    <a:pt x="3477" y="3763"/>
                  </a:lnTo>
                  <a:lnTo>
                    <a:pt x="5454" y="5739"/>
                  </a:lnTo>
                  <a:lnTo>
                    <a:pt x="6240" y="4953"/>
                  </a:lnTo>
                  <a:lnTo>
                    <a:pt x="5001" y="2215"/>
                  </a:lnTo>
                  <a:lnTo>
                    <a:pt x="6026" y="1191"/>
                  </a:lnTo>
                  <a:cubicBezTo>
                    <a:pt x="6311" y="905"/>
                    <a:pt x="6311" y="476"/>
                    <a:pt x="6026" y="191"/>
                  </a:cubicBezTo>
                  <a:cubicBezTo>
                    <a:pt x="5906" y="71"/>
                    <a:pt x="5728" y="12"/>
                    <a:pt x="5546" y="12"/>
                  </a:cubicBezTo>
                  <a:cubicBezTo>
                    <a:pt x="5365" y="12"/>
                    <a:pt x="5180" y="71"/>
                    <a:pt x="5049" y="191"/>
                  </a:cubicBezTo>
                  <a:lnTo>
                    <a:pt x="4025" y="1238"/>
                  </a:lnTo>
                  <a:lnTo>
                    <a:pt x="12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41"/>
          <p:cNvGrpSpPr/>
          <p:nvPr/>
        </p:nvGrpSpPr>
        <p:grpSpPr>
          <a:xfrm>
            <a:off x="2722992" y="1966094"/>
            <a:ext cx="490359" cy="558396"/>
            <a:chOff x="1051949" y="1345937"/>
            <a:chExt cx="391286" cy="445541"/>
          </a:xfrm>
        </p:grpSpPr>
        <p:sp>
          <p:nvSpPr>
            <p:cNvPr id="342" name="Google Shape;342;p41"/>
            <p:cNvSpPr/>
            <p:nvPr/>
          </p:nvSpPr>
          <p:spPr>
            <a:xfrm>
              <a:off x="1051949" y="1345937"/>
              <a:ext cx="182331" cy="131624"/>
            </a:xfrm>
            <a:custGeom>
              <a:rect b="b" l="l" r="r" t="t"/>
              <a:pathLst>
                <a:path extrusionOk="0" h="3525" w="4883">
                  <a:moveTo>
                    <a:pt x="3144" y="1429"/>
                  </a:moveTo>
                  <a:lnTo>
                    <a:pt x="3144" y="2120"/>
                  </a:lnTo>
                  <a:lnTo>
                    <a:pt x="1739" y="2120"/>
                  </a:lnTo>
                  <a:lnTo>
                    <a:pt x="1739" y="1429"/>
                  </a:lnTo>
                  <a:close/>
                  <a:moveTo>
                    <a:pt x="0" y="0"/>
                  </a:moveTo>
                  <a:lnTo>
                    <a:pt x="0" y="3525"/>
                  </a:lnTo>
                  <a:lnTo>
                    <a:pt x="4882" y="3525"/>
                  </a:lnTo>
                  <a:lnTo>
                    <a:pt x="48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1"/>
            <p:cNvSpPr/>
            <p:nvPr/>
          </p:nvSpPr>
          <p:spPr>
            <a:xfrm>
              <a:off x="1260904" y="1345937"/>
              <a:ext cx="182331" cy="131624"/>
            </a:xfrm>
            <a:custGeom>
              <a:rect b="b" l="l" r="r" t="t"/>
              <a:pathLst>
                <a:path extrusionOk="0" h="3525" w="4883">
                  <a:moveTo>
                    <a:pt x="3144" y="1429"/>
                  </a:moveTo>
                  <a:lnTo>
                    <a:pt x="3144" y="2120"/>
                  </a:lnTo>
                  <a:lnTo>
                    <a:pt x="1739" y="2120"/>
                  </a:lnTo>
                  <a:lnTo>
                    <a:pt x="1739" y="1429"/>
                  </a:lnTo>
                  <a:close/>
                  <a:moveTo>
                    <a:pt x="1" y="0"/>
                  </a:moveTo>
                  <a:lnTo>
                    <a:pt x="1" y="3525"/>
                  </a:lnTo>
                  <a:lnTo>
                    <a:pt x="4883" y="3525"/>
                  </a:lnTo>
                  <a:lnTo>
                    <a:pt x="488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1"/>
            <p:cNvSpPr/>
            <p:nvPr/>
          </p:nvSpPr>
          <p:spPr>
            <a:xfrm>
              <a:off x="1208441" y="1503325"/>
              <a:ext cx="78302" cy="78265"/>
            </a:xfrm>
            <a:custGeom>
              <a:rect b="b" l="l" r="r" t="t"/>
              <a:pathLst>
                <a:path extrusionOk="0" h="2096" w="2097">
                  <a:moveTo>
                    <a:pt x="1048" y="0"/>
                  </a:moveTo>
                  <a:cubicBezTo>
                    <a:pt x="477" y="0"/>
                    <a:pt x="1" y="476"/>
                    <a:pt x="1" y="1048"/>
                  </a:cubicBezTo>
                  <a:cubicBezTo>
                    <a:pt x="1" y="1643"/>
                    <a:pt x="477" y="2096"/>
                    <a:pt x="1048" y="2096"/>
                  </a:cubicBezTo>
                  <a:cubicBezTo>
                    <a:pt x="1620" y="2096"/>
                    <a:pt x="2096" y="1643"/>
                    <a:pt x="2096" y="1048"/>
                  </a:cubicBezTo>
                  <a:cubicBezTo>
                    <a:pt x="2096" y="476"/>
                    <a:pt x="1620" y="0"/>
                    <a:pt x="10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1"/>
            <p:cNvSpPr/>
            <p:nvPr/>
          </p:nvSpPr>
          <p:spPr>
            <a:xfrm>
              <a:off x="1182639" y="1581553"/>
              <a:ext cx="130765" cy="209925"/>
            </a:xfrm>
            <a:custGeom>
              <a:rect b="b" l="l" r="r" t="t"/>
              <a:pathLst>
                <a:path extrusionOk="0" h="5622" w="3502">
                  <a:moveTo>
                    <a:pt x="1739" y="1"/>
                  </a:moveTo>
                  <a:cubicBezTo>
                    <a:pt x="787" y="1"/>
                    <a:pt x="1" y="787"/>
                    <a:pt x="1" y="1763"/>
                  </a:cubicBezTo>
                  <a:lnTo>
                    <a:pt x="1" y="3502"/>
                  </a:lnTo>
                  <a:lnTo>
                    <a:pt x="692" y="3502"/>
                  </a:lnTo>
                  <a:lnTo>
                    <a:pt x="692" y="5621"/>
                  </a:lnTo>
                  <a:lnTo>
                    <a:pt x="2787" y="5621"/>
                  </a:lnTo>
                  <a:lnTo>
                    <a:pt x="2787" y="3502"/>
                  </a:lnTo>
                  <a:lnTo>
                    <a:pt x="3502" y="3502"/>
                  </a:lnTo>
                  <a:lnTo>
                    <a:pt x="3502" y="1763"/>
                  </a:lnTo>
                  <a:cubicBezTo>
                    <a:pt x="3502" y="787"/>
                    <a:pt x="2716" y="1"/>
                    <a:pt x="1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1"/>
            <p:cNvSpPr/>
            <p:nvPr/>
          </p:nvSpPr>
          <p:spPr>
            <a:xfrm>
              <a:off x="1051949" y="1503325"/>
              <a:ext cx="52500" cy="288153"/>
            </a:xfrm>
            <a:custGeom>
              <a:rect b="b" l="l" r="r" t="t"/>
              <a:pathLst>
                <a:path extrusionOk="0" h="7717" w="1406">
                  <a:moveTo>
                    <a:pt x="0" y="0"/>
                  </a:moveTo>
                  <a:lnTo>
                    <a:pt x="0" y="7716"/>
                  </a:lnTo>
                  <a:lnTo>
                    <a:pt x="1405" y="7716"/>
                  </a:lnTo>
                  <a:lnTo>
                    <a:pt x="14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1"/>
            <p:cNvSpPr/>
            <p:nvPr/>
          </p:nvSpPr>
          <p:spPr>
            <a:xfrm>
              <a:off x="1391631" y="1503325"/>
              <a:ext cx="51604" cy="288153"/>
            </a:xfrm>
            <a:custGeom>
              <a:rect b="b" l="l" r="r" t="t"/>
              <a:pathLst>
                <a:path extrusionOk="0" h="7717" w="1382">
                  <a:moveTo>
                    <a:pt x="0" y="0"/>
                  </a:moveTo>
                  <a:lnTo>
                    <a:pt x="0" y="7716"/>
                  </a:lnTo>
                  <a:lnTo>
                    <a:pt x="1382" y="7716"/>
                  </a:lnTo>
                  <a:lnTo>
                    <a:pt x="13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Strengths</a:t>
            </a:r>
            <a:endParaRPr/>
          </a:p>
        </p:txBody>
      </p:sp>
      <p:sp>
        <p:nvSpPr>
          <p:cNvPr id="353" name="Google Shape;353;p42"/>
          <p:cNvSpPr txBox="1"/>
          <p:nvPr>
            <p:ph idx="1" type="subTitle"/>
          </p:nvPr>
        </p:nvSpPr>
        <p:spPr>
          <a:xfrm>
            <a:off x="720001" y="3017801"/>
            <a:ext cx="23388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a:t>
            </a:r>
            <a:r>
              <a:rPr lang="en"/>
              <a:t> the closest planet to the Sun and the smallest of them all</a:t>
            </a:r>
            <a:endParaRPr/>
          </a:p>
        </p:txBody>
      </p:sp>
      <p:sp>
        <p:nvSpPr>
          <p:cNvPr id="354" name="Google Shape;354;p42"/>
          <p:cNvSpPr txBox="1"/>
          <p:nvPr>
            <p:ph idx="2" type="subTitle"/>
          </p:nvPr>
        </p:nvSpPr>
        <p:spPr>
          <a:xfrm>
            <a:off x="3402596" y="3017801"/>
            <a:ext cx="23388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355" name="Google Shape;355;p42"/>
          <p:cNvSpPr txBox="1"/>
          <p:nvPr>
            <p:ph idx="3" type="subTitle"/>
          </p:nvPr>
        </p:nvSpPr>
        <p:spPr>
          <a:xfrm>
            <a:off x="6085198" y="3017801"/>
            <a:ext cx="2338800" cy="86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356" name="Google Shape;356;p42"/>
          <p:cNvSpPr txBox="1"/>
          <p:nvPr>
            <p:ph idx="4" type="subTitle"/>
          </p:nvPr>
        </p:nvSpPr>
        <p:spPr>
          <a:xfrm>
            <a:off x="720000" y="2563225"/>
            <a:ext cx="23388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357" name="Google Shape;357;p42"/>
          <p:cNvSpPr txBox="1"/>
          <p:nvPr>
            <p:ph idx="5" type="subTitle"/>
          </p:nvPr>
        </p:nvSpPr>
        <p:spPr>
          <a:xfrm>
            <a:off x="3402600" y="2563225"/>
            <a:ext cx="23388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358" name="Google Shape;358;p42"/>
          <p:cNvSpPr txBox="1"/>
          <p:nvPr>
            <p:ph idx="6" type="subTitle"/>
          </p:nvPr>
        </p:nvSpPr>
        <p:spPr>
          <a:xfrm>
            <a:off x="6085199" y="2563225"/>
            <a:ext cx="23388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grpSp>
        <p:nvGrpSpPr>
          <p:cNvPr id="359" name="Google Shape;359;p42"/>
          <p:cNvGrpSpPr/>
          <p:nvPr/>
        </p:nvGrpSpPr>
        <p:grpSpPr>
          <a:xfrm>
            <a:off x="7092289" y="2042705"/>
            <a:ext cx="324602" cy="425358"/>
            <a:chOff x="3997067" y="1346311"/>
            <a:chExt cx="339719" cy="445167"/>
          </a:xfrm>
        </p:grpSpPr>
        <p:sp>
          <p:nvSpPr>
            <p:cNvPr id="360" name="Google Shape;360;p42"/>
            <p:cNvSpPr/>
            <p:nvPr/>
          </p:nvSpPr>
          <p:spPr>
            <a:xfrm>
              <a:off x="4173162" y="1346311"/>
              <a:ext cx="120048" cy="117024"/>
            </a:xfrm>
            <a:custGeom>
              <a:rect b="b" l="l" r="r" t="t"/>
              <a:pathLst>
                <a:path extrusionOk="0" h="3134" w="3215">
                  <a:moveTo>
                    <a:pt x="1881" y="681"/>
                  </a:moveTo>
                  <a:lnTo>
                    <a:pt x="2453" y="1086"/>
                  </a:lnTo>
                  <a:lnTo>
                    <a:pt x="2048" y="1657"/>
                  </a:lnTo>
                  <a:lnTo>
                    <a:pt x="1477" y="1228"/>
                  </a:lnTo>
                  <a:lnTo>
                    <a:pt x="1881" y="681"/>
                  </a:lnTo>
                  <a:close/>
                  <a:moveTo>
                    <a:pt x="2340" y="0"/>
                  </a:moveTo>
                  <a:cubicBezTo>
                    <a:pt x="1547" y="0"/>
                    <a:pt x="785" y="393"/>
                    <a:pt x="333" y="1038"/>
                  </a:cubicBezTo>
                  <a:lnTo>
                    <a:pt x="0" y="1467"/>
                  </a:lnTo>
                  <a:lnTo>
                    <a:pt x="95" y="1657"/>
                  </a:lnTo>
                  <a:cubicBezTo>
                    <a:pt x="453" y="2467"/>
                    <a:pt x="1215" y="3014"/>
                    <a:pt x="2072" y="3110"/>
                  </a:cubicBezTo>
                  <a:lnTo>
                    <a:pt x="2262" y="3134"/>
                  </a:lnTo>
                  <a:lnTo>
                    <a:pt x="2596" y="2681"/>
                  </a:lnTo>
                  <a:cubicBezTo>
                    <a:pt x="3120" y="1967"/>
                    <a:pt x="3215" y="1038"/>
                    <a:pt x="2882" y="228"/>
                  </a:cubicBezTo>
                  <a:lnTo>
                    <a:pt x="2786" y="14"/>
                  </a:lnTo>
                  <a:lnTo>
                    <a:pt x="2596" y="14"/>
                  </a:lnTo>
                  <a:cubicBezTo>
                    <a:pt x="2510" y="5"/>
                    <a:pt x="2425" y="0"/>
                    <a:pt x="23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2"/>
            <p:cNvSpPr/>
            <p:nvPr/>
          </p:nvSpPr>
          <p:spPr>
            <a:xfrm>
              <a:off x="4075332" y="1398400"/>
              <a:ext cx="183227" cy="104067"/>
            </a:xfrm>
            <a:custGeom>
              <a:rect b="b" l="l" r="r" t="t"/>
              <a:pathLst>
                <a:path extrusionOk="0" h="2787" w="4907">
                  <a:moveTo>
                    <a:pt x="1763" y="0"/>
                  </a:moveTo>
                  <a:cubicBezTo>
                    <a:pt x="786" y="0"/>
                    <a:pt x="0" y="786"/>
                    <a:pt x="0" y="1739"/>
                  </a:cubicBezTo>
                  <a:lnTo>
                    <a:pt x="24" y="1739"/>
                  </a:lnTo>
                  <a:lnTo>
                    <a:pt x="24" y="2786"/>
                  </a:lnTo>
                  <a:lnTo>
                    <a:pt x="358" y="2786"/>
                  </a:lnTo>
                  <a:cubicBezTo>
                    <a:pt x="929" y="2786"/>
                    <a:pt x="1406" y="2334"/>
                    <a:pt x="1406" y="1739"/>
                  </a:cubicBezTo>
                  <a:lnTo>
                    <a:pt x="2120" y="1739"/>
                  </a:lnTo>
                  <a:cubicBezTo>
                    <a:pt x="2120" y="2334"/>
                    <a:pt x="2572" y="2786"/>
                    <a:pt x="3168" y="2786"/>
                  </a:cubicBezTo>
                  <a:lnTo>
                    <a:pt x="4906" y="2786"/>
                  </a:lnTo>
                  <a:lnTo>
                    <a:pt x="4906" y="2429"/>
                  </a:lnTo>
                  <a:lnTo>
                    <a:pt x="4620" y="2405"/>
                  </a:lnTo>
                  <a:cubicBezTo>
                    <a:pt x="3501" y="2286"/>
                    <a:pt x="2525" y="1572"/>
                    <a:pt x="2072" y="548"/>
                  </a:cubicBezTo>
                  <a:lnTo>
                    <a:pt x="18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2"/>
            <p:cNvSpPr/>
            <p:nvPr/>
          </p:nvSpPr>
          <p:spPr>
            <a:xfrm>
              <a:off x="4127794" y="1687374"/>
              <a:ext cx="26698" cy="86293"/>
            </a:xfrm>
            <a:custGeom>
              <a:rect b="b" l="l" r="r" t="t"/>
              <a:pathLst>
                <a:path extrusionOk="0" h="2311" w="715">
                  <a:moveTo>
                    <a:pt x="1" y="1"/>
                  </a:moveTo>
                  <a:lnTo>
                    <a:pt x="1" y="1596"/>
                  </a:lnTo>
                  <a:lnTo>
                    <a:pt x="715" y="2311"/>
                  </a:lnTo>
                  <a:lnTo>
                    <a:pt x="7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2"/>
            <p:cNvSpPr/>
            <p:nvPr/>
          </p:nvSpPr>
          <p:spPr>
            <a:xfrm>
              <a:off x="4180257" y="1687374"/>
              <a:ext cx="25839" cy="86293"/>
            </a:xfrm>
            <a:custGeom>
              <a:rect b="b" l="l" r="r" t="t"/>
              <a:pathLst>
                <a:path extrusionOk="0" h="2311" w="692">
                  <a:moveTo>
                    <a:pt x="1" y="1"/>
                  </a:moveTo>
                  <a:lnTo>
                    <a:pt x="1" y="2311"/>
                  </a:lnTo>
                  <a:lnTo>
                    <a:pt x="691" y="1596"/>
                  </a:lnTo>
                  <a:lnTo>
                    <a:pt x="6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2"/>
            <p:cNvSpPr/>
            <p:nvPr/>
          </p:nvSpPr>
          <p:spPr>
            <a:xfrm>
              <a:off x="4198927" y="1687374"/>
              <a:ext cx="137859" cy="104104"/>
            </a:xfrm>
            <a:custGeom>
              <a:rect b="b" l="l" r="r" t="t"/>
              <a:pathLst>
                <a:path extrusionOk="0" h="2788" w="3692">
                  <a:moveTo>
                    <a:pt x="906" y="1"/>
                  </a:moveTo>
                  <a:lnTo>
                    <a:pt x="906" y="1882"/>
                  </a:lnTo>
                  <a:lnTo>
                    <a:pt x="1" y="2787"/>
                  </a:lnTo>
                  <a:lnTo>
                    <a:pt x="1596" y="2787"/>
                  </a:lnTo>
                  <a:lnTo>
                    <a:pt x="1596" y="1739"/>
                  </a:lnTo>
                  <a:lnTo>
                    <a:pt x="2311" y="1739"/>
                  </a:lnTo>
                  <a:lnTo>
                    <a:pt x="2311" y="2787"/>
                  </a:lnTo>
                  <a:lnTo>
                    <a:pt x="3692" y="2787"/>
                  </a:lnTo>
                  <a:lnTo>
                    <a:pt x="3692" y="1739"/>
                  </a:lnTo>
                  <a:cubicBezTo>
                    <a:pt x="3692" y="787"/>
                    <a:pt x="2906" y="1"/>
                    <a:pt x="1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2"/>
            <p:cNvSpPr/>
            <p:nvPr/>
          </p:nvSpPr>
          <p:spPr>
            <a:xfrm>
              <a:off x="3997067" y="1687374"/>
              <a:ext cx="138755" cy="104104"/>
            </a:xfrm>
            <a:custGeom>
              <a:rect b="b" l="l" r="r" t="t"/>
              <a:pathLst>
                <a:path extrusionOk="0" h="2788" w="3716">
                  <a:moveTo>
                    <a:pt x="1763" y="1"/>
                  </a:moveTo>
                  <a:cubicBezTo>
                    <a:pt x="787" y="1"/>
                    <a:pt x="1" y="787"/>
                    <a:pt x="1" y="1739"/>
                  </a:cubicBezTo>
                  <a:lnTo>
                    <a:pt x="1" y="2787"/>
                  </a:lnTo>
                  <a:lnTo>
                    <a:pt x="1406" y="2787"/>
                  </a:lnTo>
                  <a:lnTo>
                    <a:pt x="1406" y="1739"/>
                  </a:lnTo>
                  <a:lnTo>
                    <a:pt x="2120" y="1739"/>
                  </a:lnTo>
                  <a:lnTo>
                    <a:pt x="2120" y="2787"/>
                  </a:lnTo>
                  <a:lnTo>
                    <a:pt x="3716" y="2787"/>
                  </a:lnTo>
                  <a:lnTo>
                    <a:pt x="2811" y="1882"/>
                  </a:lnTo>
                  <a:lnTo>
                    <a:pt x="28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2"/>
            <p:cNvSpPr/>
            <p:nvPr/>
          </p:nvSpPr>
          <p:spPr>
            <a:xfrm>
              <a:off x="4048671" y="1502429"/>
              <a:ext cx="237445" cy="158322"/>
            </a:xfrm>
            <a:custGeom>
              <a:rect b="b" l="l" r="r" t="t"/>
              <a:pathLst>
                <a:path extrusionOk="0" h="4240" w="6359">
                  <a:moveTo>
                    <a:pt x="2834" y="2096"/>
                  </a:moveTo>
                  <a:cubicBezTo>
                    <a:pt x="2834" y="2310"/>
                    <a:pt x="2977" y="2453"/>
                    <a:pt x="3167" y="2453"/>
                  </a:cubicBezTo>
                  <a:cubicBezTo>
                    <a:pt x="3358" y="2453"/>
                    <a:pt x="3525" y="2310"/>
                    <a:pt x="3525" y="2120"/>
                  </a:cubicBezTo>
                  <a:lnTo>
                    <a:pt x="4215" y="2120"/>
                  </a:lnTo>
                  <a:cubicBezTo>
                    <a:pt x="4215" y="2691"/>
                    <a:pt x="3739" y="3168"/>
                    <a:pt x="3167" y="3168"/>
                  </a:cubicBezTo>
                  <a:cubicBezTo>
                    <a:pt x="2596" y="3168"/>
                    <a:pt x="2120" y="2691"/>
                    <a:pt x="2120" y="2096"/>
                  </a:cubicBezTo>
                  <a:close/>
                  <a:moveTo>
                    <a:pt x="2477" y="0"/>
                  </a:moveTo>
                  <a:cubicBezTo>
                    <a:pt x="2167" y="429"/>
                    <a:pt x="1643" y="715"/>
                    <a:pt x="1072" y="715"/>
                  </a:cubicBezTo>
                  <a:lnTo>
                    <a:pt x="738" y="715"/>
                  </a:lnTo>
                  <a:cubicBezTo>
                    <a:pt x="381" y="715"/>
                    <a:pt x="48" y="1001"/>
                    <a:pt x="24" y="1358"/>
                  </a:cubicBezTo>
                  <a:cubicBezTo>
                    <a:pt x="0" y="1763"/>
                    <a:pt x="333" y="2096"/>
                    <a:pt x="714" y="2096"/>
                  </a:cubicBezTo>
                  <a:lnTo>
                    <a:pt x="762" y="2096"/>
                  </a:lnTo>
                  <a:cubicBezTo>
                    <a:pt x="929" y="3287"/>
                    <a:pt x="1929" y="4239"/>
                    <a:pt x="3167" y="4239"/>
                  </a:cubicBezTo>
                  <a:cubicBezTo>
                    <a:pt x="4406" y="4239"/>
                    <a:pt x="5406" y="3287"/>
                    <a:pt x="5573" y="2096"/>
                  </a:cubicBezTo>
                  <a:lnTo>
                    <a:pt x="5596" y="2096"/>
                  </a:lnTo>
                  <a:cubicBezTo>
                    <a:pt x="5977" y="2096"/>
                    <a:pt x="6287" y="1834"/>
                    <a:pt x="6311" y="1453"/>
                  </a:cubicBezTo>
                  <a:cubicBezTo>
                    <a:pt x="6358" y="1048"/>
                    <a:pt x="6025" y="715"/>
                    <a:pt x="5620" y="715"/>
                  </a:cubicBezTo>
                  <a:lnTo>
                    <a:pt x="3882" y="715"/>
                  </a:lnTo>
                  <a:cubicBezTo>
                    <a:pt x="3310" y="715"/>
                    <a:pt x="2786" y="429"/>
                    <a:pt x="2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42"/>
          <p:cNvSpPr/>
          <p:nvPr/>
        </p:nvSpPr>
        <p:spPr>
          <a:xfrm>
            <a:off x="4358722" y="2093089"/>
            <a:ext cx="426560" cy="324594"/>
          </a:xfrm>
          <a:custGeom>
            <a:rect b="b" l="l" r="r" t="t"/>
            <a:pathLst>
              <a:path extrusionOk="0" h="9098" w="11956">
                <a:moveTo>
                  <a:pt x="2478" y="0"/>
                </a:moveTo>
                <a:cubicBezTo>
                  <a:pt x="2478" y="1167"/>
                  <a:pt x="1501" y="2096"/>
                  <a:pt x="358" y="2096"/>
                </a:cubicBezTo>
                <a:lnTo>
                  <a:pt x="1" y="2096"/>
                </a:lnTo>
                <a:lnTo>
                  <a:pt x="1" y="2810"/>
                </a:lnTo>
                <a:lnTo>
                  <a:pt x="358" y="2810"/>
                </a:lnTo>
                <a:cubicBezTo>
                  <a:pt x="1192" y="2810"/>
                  <a:pt x="1954" y="2429"/>
                  <a:pt x="2478" y="1834"/>
                </a:cubicBezTo>
                <a:lnTo>
                  <a:pt x="2478" y="8407"/>
                </a:lnTo>
                <a:lnTo>
                  <a:pt x="1430" y="8407"/>
                </a:lnTo>
                <a:lnTo>
                  <a:pt x="1430" y="9097"/>
                </a:lnTo>
                <a:lnTo>
                  <a:pt x="4930" y="9097"/>
                </a:lnTo>
                <a:lnTo>
                  <a:pt x="4930" y="8407"/>
                </a:lnTo>
                <a:lnTo>
                  <a:pt x="3883" y="8407"/>
                </a:lnTo>
                <a:lnTo>
                  <a:pt x="3883" y="1834"/>
                </a:lnTo>
                <a:cubicBezTo>
                  <a:pt x="4383" y="2429"/>
                  <a:pt x="5145" y="2810"/>
                  <a:pt x="5978" y="2810"/>
                </a:cubicBezTo>
                <a:cubicBezTo>
                  <a:pt x="6812" y="2810"/>
                  <a:pt x="7574" y="2429"/>
                  <a:pt x="8074" y="1834"/>
                </a:cubicBezTo>
                <a:lnTo>
                  <a:pt x="8074" y="8407"/>
                </a:lnTo>
                <a:lnTo>
                  <a:pt x="7026" y="8407"/>
                </a:lnTo>
                <a:lnTo>
                  <a:pt x="7026" y="9097"/>
                </a:lnTo>
                <a:lnTo>
                  <a:pt x="10527" y="9097"/>
                </a:lnTo>
                <a:lnTo>
                  <a:pt x="10527" y="8407"/>
                </a:lnTo>
                <a:lnTo>
                  <a:pt x="9479" y="8407"/>
                </a:lnTo>
                <a:lnTo>
                  <a:pt x="9479" y="1834"/>
                </a:lnTo>
                <a:cubicBezTo>
                  <a:pt x="10003" y="2429"/>
                  <a:pt x="10741" y="2810"/>
                  <a:pt x="11575" y="2810"/>
                </a:cubicBezTo>
                <a:lnTo>
                  <a:pt x="11956" y="2810"/>
                </a:lnTo>
                <a:lnTo>
                  <a:pt x="11956" y="2096"/>
                </a:lnTo>
                <a:lnTo>
                  <a:pt x="11575" y="2096"/>
                </a:lnTo>
                <a:cubicBezTo>
                  <a:pt x="10432" y="2096"/>
                  <a:pt x="9479" y="1167"/>
                  <a:pt x="9479" y="0"/>
                </a:cubicBezTo>
                <a:lnTo>
                  <a:pt x="8074" y="0"/>
                </a:lnTo>
                <a:cubicBezTo>
                  <a:pt x="8074" y="1167"/>
                  <a:pt x="7121" y="2096"/>
                  <a:pt x="5978" y="2096"/>
                </a:cubicBezTo>
                <a:cubicBezTo>
                  <a:pt x="4811" y="2096"/>
                  <a:pt x="3883" y="1167"/>
                  <a:pt x="38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 name="Google Shape;368;p42"/>
          <p:cNvGrpSpPr/>
          <p:nvPr/>
        </p:nvGrpSpPr>
        <p:grpSpPr>
          <a:xfrm>
            <a:off x="1675252" y="2042421"/>
            <a:ext cx="428283" cy="425928"/>
            <a:chOff x="2507612" y="1345713"/>
            <a:chExt cx="448229" cy="445765"/>
          </a:xfrm>
        </p:grpSpPr>
        <p:sp>
          <p:nvSpPr>
            <p:cNvPr id="369" name="Google Shape;369;p42"/>
            <p:cNvSpPr/>
            <p:nvPr/>
          </p:nvSpPr>
          <p:spPr>
            <a:xfrm>
              <a:off x="2721906" y="1345713"/>
              <a:ext cx="233935" cy="231433"/>
            </a:xfrm>
            <a:custGeom>
              <a:rect b="b" l="l" r="r" t="t"/>
              <a:pathLst>
                <a:path extrusionOk="0" h="6198" w="6265">
                  <a:moveTo>
                    <a:pt x="5502" y="0"/>
                  </a:moveTo>
                  <a:cubicBezTo>
                    <a:pt x="5317" y="0"/>
                    <a:pt x="5133" y="66"/>
                    <a:pt x="5002" y="197"/>
                  </a:cubicBezTo>
                  <a:lnTo>
                    <a:pt x="3954" y="1244"/>
                  </a:lnTo>
                  <a:lnTo>
                    <a:pt x="1239" y="6"/>
                  </a:lnTo>
                  <a:lnTo>
                    <a:pt x="501" y="744"/>
                  </a:lnTo>
                  <a:lnTo>
                    <a:pt x="2478" y="2721"/>
                  </a:lnTo>
                  <a:lnTo>
                    <a:pt x="1599" y="3599"/>
                  </a:lnTo>
                  <a:lnTo>
                    <a:pt x="739" y="3483"/>
                  </a:lnTo>
                  <a:lnTo>
                    <a:pt x="1" y="4221"/>
                  </a:lnTo>
                  <a:lnTo>
                    <a:pt x="1239" y="4959"/>
                  </a:lnTo>
                  <a:lnTo>
                    <a:pt x="1977" y="6198"/>
                  </a:lnTo>
                  <a:lnTo>
                    <a:pt x="2716" y="5460"/>
                  </a:lnTo>
                  <a:lnTo>
                    <a:pt x="2597" y="4578"/>
                  </a:lnTo>
                  <a:lnTo>
                    <a:pt x="3454" y="3721"/>
                  </a:lnTo>
                  <a:lnTo>
                    <a:pt x="5431" y="5698"/>
                  </a:lnTo>
                  <a:lnTo>
                    <a:pt x="6193" y="4959"/>
                  </a:lnTo>
                  <a:lnTo>
                    <a:pt x="4954" y="2221"/>
                  </a:lnTo>
                  <a:lnTo>
                    <a:pt x="6002" y="1197"/>
                  </a:lnTo>
                  <a:cubicBezTo>
                    <a:pt x="6264" y="911"/>
                    <a:pt x="6264" y="482"/>
                    <a:pt x="6002" y="197"/>
                  </a:cubicBezTo>
                  <a:cubicBezTo>
                    <a:pt x="5871" y="66"/>
                    <a:pt x="5687" y="0"/>
                    <a:pt x="5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2"/>
            <p:cNvSpPr/>
            <p:nvPr/>
          </p:nvSpPr>
          <p:spPr>
            <a:xfrm>
              <a:off x="2509404" y="1418825"/>
              <a:ext cx="147642" cy="181435"/>
            </a:xfrm>
            <a:custGeom>
              <a:rect b="b" l="l" r="r" t="t"/>
              <a:pathLst>
                <a:path extrusionOk="0" h="4859" w="3954">
                  <a:moveTo>
                    <a:pt x="2096" y="1"/>
                  </a:moveTo>
                  <a:cubicBezTo>
                    <a:pt x="977" y="882"/>
                    <a:pt x="191" y="2168"/>
                    <a:pt x="0" y="3644"/>
                  </a:cubicBezTo>
                  <a:lnTo>
                    <a:pt x="715" y="3644"/>
                  </a:lnTo>
                  <a:cubicBezTo>
                    <a:pt x="1000" y="3644"/>
                    <a:pt x="1286" y="3764"/>
                    <a:pt x="1477" y="3954"/>
                  </a:cubicBezTo>
                  <a:lnTo>
                    <a:pt x="2405" y="4859"/>
                  </a:lnTo>
                  <a:lnTo>
                    <a:pt x="3144" y="4430"/>
                  </a:lnTo>
                  <a:lnTo>
                    <a:pt x="2906" y="3740"/>
                  </a:lnTo>
                  <a:cubicBezTo>
                    <a:pt x="2810" y="3430"/>
                    <a:pt x="2858" y="3097"/>
                    <a:pt x="3025" y="2811"/>
                  </a:cubicBezTo>
                  <a:lnTo>
                    <a:pt x="3858" y="1596"/>
                  </a:lnTo>
                  <a:cubicBezTo>
                    <a:pt x="3953" y="1430"/>
                    <a:pt x="3906" y="1215"/>
                    <a:pt x="3763" y="1096"/>
                  </a:cubicBezTo>
                  <a:lnTo>
                    <a:pt x="20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2"/>
            <p:cNvSpPr/>
            <p:nvPr/>
          </p:nvSpPr>
          <p:spPr>
            <a:xfrm>
              <a:off x="2612537" y="1609147"/>
              <a:ext cx="121878" cy="169860"/>
            </a:xfrm>
            <a:custGeom>
              <a:rect b="b" l="l" r="r" t="t"/>
              <a:pathLst>
                <a:path extrusionOk="0" h="4549" w="3264">
                  <a:moveTo>
                    <a:pt x="620" y="0"/>
                  </a:moveTo>
                  <a:lnTo>
                    <a:pt x="1" y="357"/>
                  </a:lnTo>
                  <a:cubicBezTo>
                    <a:pt x="24" y="429"/>
                    <a:pt x="24" y="500"/>
                    <a:pt x="24" y="595"/>
                  </a:cubicBezTo>
                  <a:lnTo>
                    <a:pt x="24" y="4120"/>
                  </a:lnTo>
                  <a:cubicBezTo>
                    <a:pt x="286" y="4287"/>
                    <a:pt x="596" y="4430"/>
                    <a:pt x="882" y="4525"/>
                  </a:cubicBezTo>
                  <a:lnTo>
                    <a:pt x="882" y="4549"/>
                  </a:lnTo>
                  <a:lnTo>
                    <a:pt x="1406" y="3763"/>
                  </a:lnTo>
                  <a:cubicBezTo>
                    <a:pt x="1477" y="3644"/>
                    <a:pt x="1572" y="3548"/>
                    <a:pt x="1691" y="3477"/>
                  </a:cubicBezTo>
                  <a:lnTo>
                    <a:pt x="3097" y="2501"/>
                  </a:lnTo>
                  <a:cubicBezTo>
                    <a:pt x="3168" y="2453"/>
                    <a:pt x="3216" y="2358"/>
                    <a:pt x="3239" y="2262"/>
                  </a:cubicBezTo>
                  <a:cubicBezTo>
                    <a:pt x="3263" y="2167"/>
                    <a:pt x="3239" y="2096"/>
                    <a:pt x="3192" y="2001"/>
                  </a:cubicBezTo>
                  <a:lnTo>
                    <a:pt x="2382" y="810"/>
                  </a:lnTo>
                  <a:cubicBezTo>
                    <a:pt x="2311" y="715"/>
                    <a:pt x="2215" y="643"/>
                    <a:pt x="2096" y="643"/>
                  </a:cubicBezTo>
                  <a:lnTo>
                    <a:pt x="1572" y="643"/>
                  </a:lnTo>
                  <a:cubicBezTo>
                    <a:pt x="1144" y="643"/>
                    <a:pt x="787" y="381"/>
                    <a:pt x="6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2"/>
            <p:cNvSpPr/>
            <p:nvPr/>
          </p:nvSpPr>
          <p:spPr>
            <a:xfrm>
              <a:off x="2609886" y="1372598"/>
              <a:ext cx="315710" cy="418880"/>
            </a:xfrm>
            <a:custGeom>
              <a:rect b="b" l="l" r="r" t="t"/>
              <a:pathLst>
                <a:path extrusionOk="0" h="11218" w="8455">
                  <a:moveTo>
                    <a:pt x="2525" y="0"/>
                  </a:moveTo>
                  <a:lnTo>
                    <a:pt x="2525" y="0"/>
                  </a:lnTo>
                  <a:cubicBezTo>
                    <a:pt x="1620" y="72"/>
                    <a:pt x="762" y="358"/>
                    <a:pt x="0" y="810"/>
                  </a:cubicBezTo>
                  <a:lnTo>
                    <a:pt x="1453" y="1763"/>
                  </a:lnTo>
                  <a:cubicBezTo>
                    <a:pt x="1691" y="1906"/>
                    <a:pt x="1834" y="2144"/>
                    <a:pt x="1905" y="2430"/>
                  </a:cubicBezTo>
                  <a:cubicBezTo>
                    <a:pt x="1953" y="2692"/>
                    <a:pt x="1905" y="2977"/>
                    <a:pt x="1739" y="3215"/>
                  </a:cubicBezTo>
                  <a:lnTo>
                    <a:pt x="929" y="4430"/>
                  </a:lnTo>
                  <a:cubicBezTo>
                    <a:pt x="858" y="4525"/>
                    <a:pt x="858" y="4644"/>
                    <a:pt x="881" y="4740"/>
                  </a:cubicBezTo>
                  <a:lnTo>
                    <a:pt x="1310" y="6049"/>
                  </a:lnTo>
                  <a:cubicBezTo>
                    <a:pt x="1358" y="6192"/>
                    <a:pt x="1500" y="6287"/>
                    <a:pt x="1643" y="6287"/>
                  </a:cubicBezTo>
                  <a:lnTo>
                    <a:pt x="2167" y="6287"/>
                  </a:lnTo>
                  <a:cubicBezTo>
                    <a:pt x="2525" y="6287"/>
                    <a:pt x="2834" y="6454"/>
                    <a:pt x="3025" y="6740"/>
                  </a:cubicBezTo>
                  <a:lnTo>
                    <a:pt x="3834" y="7954"/>
                  </a:lnTo>
                  <a:cubicBezTo>
                    <a:pt x="4001" y="8193"/>
                    <a:pt x="4049" y="8455"/>
                    <a:pt x="4001" y="8740"/>
                  </a:cubicBezTo>
                  <a:cubicBezTo>
                    <a:pt x="3930" y="9002"/>
                    <a:pt x="3787" y="9264"/>
                    <a:pt x="3549" y="9431"/>
                  </a:cubicBezTo>
                  <a:lnTo>
                    <a:pt x="2143" y="10384"/>
                  </a:lnTo>
                  <a:cubicBezTo>
                    <a:pt x="2120" y="10407"/>
                    <a:pt x="2072" y="10431"/>
                    <a:pt x="2048" y="10479"/>
                  </a:cubicBezTo>
                  <a:lnTo>
                    <a:pt x="1643" y="11074"/>
                  </a:lnTo>
                  <a:cubicBezTo>
                    <a:pt x="2048" y="11169"/>
                    <a:pt x="2453" y="11217"/>
                    <a:pt x="2882" y="11217"/>
                  </a:cubicBezTo>
                  <a:cubicBezTo>
                    <a:pt x="5859" y="11217"/>
                    <a:pt x="8264" y="8859"/>
                    <a:pt x="8454" y="5930"/>
                  </a:cubicBezTo>
                  <a:lnTo>
                    <a:pt x="8454" y="5930"/>
                  </a:lnTo>
                  <a:lnTo>
                    <a:pt x="8431" y="5954"/>
                  </a:lnTo>
                  <a:lnTo>
                    <a:pt x="6454" y="3977"/>
                  </a:lnTo>
                  <a:lnTo>
                    <a:pt x="6335" y="4120"/>
                  </a:lnTo>
                  <a:lnTo>
                    <a:pt x="6454" y="4978"/>
                  </a:lnTo>
                  <a:lnTo>
                    <a:pt x="4835" y="6597"/>
                  </a:lnTo>
                  <a:lnTo>
                    <a:pt x="3715" y="4740"/>
                  </a:lnTo>
                  <a:lnTo>
                    <a:pt x="1858" y="3620"/>
                  </a:lnTo>
                  <a:lnTo>
                    <a:pt x="3501" y="2001"/>
                  </a:lnTo>
                  <a:lnTo>
                    <a:pt x="4358" y="2144"/>
                  </a:lnTo>
                  <a:lnTo>
                    <a:pt x="4477" y="2001"/>
                  </a:lnTo>
                  <a:lnTo>
                    <a:pt x="2501" y="24"/>
                  </a:lnTo>
                  <a:lnTo>
                    <a:pt x="25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2"/>
            <p:cNvSpPr/>
            <p:nvPr/>
          </p:nvSpPr>
          <p:spPr>
            <a:xfrm>
              <a:off x="2507612" y="1580694"/>
              <a:ext cx="79198" cy="165416"/>
            </a:xfrm>
            <a:custGeom>
              <a:rect b="b" l="l" r="r" t="t"/>
              <a:pathLst>
                <a:path extrusionOk="0" h="4430" w="2121">
                  <a:moveTo>
                    <a:pt x="1" y="0"/>
                  </a:moveTo>
                  <a:cubicBezTo>
                    <a:pt x="1" y="1762"/>
                    <a:pt x="858" y="3406"/>
                    <a:pt x="2120" y="4430"/>
                  </a:cubicBezTo>
                  <a:lnTo>
                    <a:pt x="2120" y="1357"/>
                  </a:lnTo>
                  <a:cubicBezTo>
                    <a:pt x="2120" y="1262"/>
                    <a:pt x="2096" y="1167"/>
                    <a:pt x="2025" y="1096"/>
                  </a:cubicBezTo>
                  <a:lnTo>
                    <a:pt x="1025" y="119"/>
                  </a:lnTo>
                  <a:cubicBezTo>
                    <a:pt x="953" y="48"/>
                    <a:pt x="858" y="0"/>
                    <a:pt x="7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Plane Flying in the Sky by Slidesgo">
  <a:themeElements>
    <a:clrScheme name="Simple Light">
      <a:dk1>
        <a:srgbClr val="FFFFFF"/>
      </a:dk1>
      <a:lt1>
        <a:srgbClr val="657E93"/>
      </a:lt1>
      <a:dk2>
        <a:srgbClr val="C6D9E0"/>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